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9" r:id="rId12"/>
    <p:sldId id="266"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7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E5CD6F-B8F4-4C32-997D-B43F40CC1FB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328702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E5CD6F-B8F4-4C32-997D-B43F40CC1FB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337678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E5CD6F-B8F4-4C32-997D-B43F40CC1FB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140373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E5CD6F-B8F4-4C32-997D-B43F40CC1FB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269479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E5CD6F-B8F4-4C32-997D-B43F40CC1FB3}"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90746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E5CD6F-B8F4-4C32-997D-B43F40CC1FB3}"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354496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E5CD6F-B8F4-4C32-997D-B43F40CC1FB3}" type="datetimeFigureOut">
              <a:rPr lang="en-US" smtClean="0"/>
              <a:t>6/9/2019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47239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E5CD6F-B8F4-4C32-997D-B43F40CC1FB3}" type="datetimeFigureOut">
              <a:rPr lang="en-US" smtClean="0"/>
              <a:t>6/9/2019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169149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5CD6F-B8F4-4C32-997D-B43F40CC1FB3}" type="datetimeFigureOut">
              <a:rPr lang="en-US" smtClean="0"/>
              <a:t>6/9/2019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346514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E5CD6F-B8F4-4C32-997D-B43F40CC1FB3}"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901386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E5CD6F-B8F4-4C32-997D-B43F40CC1FB3}"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0F409-E3B0-4223-A537-492A1D78C04F}" type="slidenum">
              <a:rPr lang="en-US" smtClean="0"/>
              <a:t>‹#›</a:t>
            </a:fld>
            <a:endParaRPr lang="en-US"/>
          </a:p>
        </p:txBody>
      </p:sp>
    </p:spTree>
    <p:extLst>
      <p:ext uri="{BB962C8B-B14F-4D97-AF65-F5344CB8AC3E}">
        <p14:creationId xmlns:p14="http://schemas.microsoft.com/office/powerpoint/2010/main" val="406620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5CD6F-B8F4-4C32-997D-B43F40CC1FB3}" type="datetimeFigureOut">
              <a:rPr lang="en-US" smtClean="0"/>
              <a:t>6/9/2019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0F409-E3B0-4223-A537-492A1D78C04F}" type="slidenum">
              <a:rPr lang="en-US" smtClean="0"/>
              <a:t>‹#›</a:t>
            </a:fld>
            <a:endParaRPr lang="en-US"/>
          </a:p>
        </p:txBody>
      </p:sp>
    </p:spTree>
    <p:extLst>
      <p:ext uri="{BB962C8B-B14F-4D97-AF65-F5344CB8AC3E}">
        <p14:creationId xmlns:p14="http://schemas.microsoft.com/office/powerpoint/2010/main" val="3860861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46074"/>
            <a:ext cx="9144000" cy="5635626"/>
          </a:xfrm>
        </p:spPr>
        <p:txBody>
          <a:bodyPr>
            <a:noAutofit/>
          </a:bodyPr>
          <a:lstStyle/>
          <a:p>
            <a:r>
              <a:rPr lang="en-US" sz="4800" dirty="0">
                <a:solidFill>
                  <a:srgbClr val="FFCC00"/>
                </a:solidFill>
                <a:latin typeface="Algerian" panose="04020705040A02060702" pitchFamily="82" charset="0"/>
              </a:rPr>
              <a:t>The Church of Jesus Christ</a:t>
            </a:r>
            <a:br>
              <a:rPr lang="en-US" sz="4800" dirty="0">
                <a:solidFill>
                  <a:srgbClr val="FFCC00"/>
                </a:solidFill>
                <a:latin typeface="Algerian" panose="04020705040A02060702" pitchFamily="82" charset="0"/>
              </a:rPr>
            </a:br>
            <a:r>
              <a:rPr lang="en-US" sz="3600" dirty="0">
                <a:solidFill>
                  <a:srgbClr val="FFCC00"/>
                </a:solidFill>
                <a:latin typeface="Algerian" panose="04020705040A02060702" pitchFamily="82" charset="0"/>
              </a:rPr>
              <a:t>Fort Worth Restoration Branch </a:t>
            </a:r>
            <a:r>
              <a:rPr lang="en-US" sz="4800" dirty="0">
                <a:solidFill>
                  <a:srgbClr val="FFCC00"/>
                </a:solidFill>
                <a:latin typeface="Algerian" panose="04020705040A02060702" pitchFamily="82" charset="0"/>
              </a:rPr>
              <a:t/>
            </a:r>
            <a:br>
              <a:rPr lang="en-US" sz="4800" dirty="0">
                <a:solidFill>
                  <a:srgbClr val="FFCC00"/>
                </a:solidFill>
                <a:latin typeface="Algerian" panose="04020705040A02060702" pitchFamily="82" charset="0"/>
              </a:rPr>
            </a:br>
            <a:r>
              <a:rPr lang="en-US" sz="4800" dirty="0" smtClean="0">
                <a:solidFill>
                  <a:srgbClr val="FFCC00"/>
                </a:solidFill>
                <a:latin typeface="Algerian" panose="04020705040A02060702" pitchFamily="82" charset="0"/>
              </a:rPr>
              <a:t/>
            </a:r>
            <a:br>
              <a:rPr lang="en-US" sz="4800" dirty="0" smtClean="0">
                <a:solidFill>
                  <a:srgbClr val="FFCC00"/>
                </a:solidFill>
                <a:latin typeface="Algerian" panose="04020705040A02060702" pitchFamily="82" charset="0"/>
              </a:rPr>
            </a:br>
            <a:r>
              <a:rPr lang="en-US" sz="4000" dirty="0" smtClean="0">
                <a:solidFill>
                  <a:srgbClr val="FFCC00"/>
                </a:solidFill>
                <a:latin typeface="Algerian" panose="04020705040A02060702" pitchFamily="82" charset="0"/>
              </a:rPr>
              <a:t/>
            </a:r>
            <a:br>
              <a:rPr lang="en-US" sz="4000" dirty="0" smtClean="0">
                <a:solidFill>
                  <a:srgbClr val="FFCC00"/>
                </a:solidFill>
                <a:latin typeface="Algerian" panose="04020705040A02060702" pitchFamily="82" charset="0"/>
              </a:rPr>
            </a:br>
            <a:r>
              <a:rPr lang="en-US" dirty="0" smtClean="0">
                <a:solidFill>
                  <a:srgbClr val="FFCC00"/>
                </a:solidFill>
                <a:latin typeface="Algerian" panose="04020705040A02060702" pitchFamily="82" charset="0"/>
              </a:rPr>
              <a:t>Praise </a:t>
            </a:r>
            <a:r>
              <a:rPr lang="en-US" dirty="0">
                <a:solidFill>
                  <a:srgbClr val="FFCC00"/>
                </a:solidFill>
                <a:latin typeface="Algerian" panose="04020705040A02060702" pitchFamily="82" charset="0"/>
              </a:rPr>
              <a:t>Him</a:t>
            </a:r>
            <a:br>
              <a:rPr lang="en-US" dirty="0">
                <a:solidFill>
                  <a:srgbClr val="FFCC00"/>
                </a:solidFill>
                <a:latin typeface="Algerian" panose="04020705040A02060702" pitchFamily="82" charset="0"/>
              </a:rPr>
            </a:br>
            <a:r>
              <a:rPr lang="en-US" dirty="0">
                <a:solidFill>
                  <a:srgbClr val="FFCC00"/>
                </a:solidFill>
                <a:latin typeface="Algerian" panose="04020705040A02060702" pitchFamily="82" charset="0"/>
              </a:rPr>
              <a:t>2 </a:t>
            </a:r>
            <a:br>
              <a:rPr lang="en-US" dirty="0">
                <a:solidFill>
                  <a:srgbClr val="FFCC00"/>
                </a:solidFill>
                <a:latin typeface="Algerian" panose="04020705040A02060702" pitchFamily="82" charset="0"/>
              </a:rPr>
            </a:br>
            <a:r>
              <a:rPr lang="en-US" dirty="0" smtClean="0">
                <a:solidFill>
                  <a:srgbClr val="FFCC00"/>
                </a:solidFill>
                <a:latin typeface="Algerian" panose="04020705040A02060702" pitchFamily="82" charset="0"/>
              </a:rPr>
              <a:t>Worship HIM</a:t>
            </a:r>
            <a:br>
              <a:rPr lang="en-US" dirty="0" smtClean="0">
                <a:solidFill>
                  <a:srgbClr val="FFCC00"/>
                </a:solidFill>
                <a:latin typeface="Algerian" panose="04020705040A02060702" pitchFamily="82" charset="0"/>
              </a:rPr>
            </a:br>
            <a:endParaRPr lang="en-US" dirty="0">
              <a:solidFill>
                <a:srgbClr val="FFCC00"/>
              </a:solidFill>
            </a:endParaRPr>
          </a:p>
        </p:txBody>
      </p:sp>
      <p:sp>
        <p:nvSpPr>
          <p:cNvPr id="3" name="Subtitle 2"/>
          <p:cNvSpPr>
            <a:spLocks noGrp="1"/>
          </p:cNvSpPr>
          <p:nvPr>
            <p:ph type="subTitle" idx="1"/>
          </p:nvPr>
        </p:nvSpPr>
        <p:spPr>
          <a:xfrm>
            <a:off x="0" y="5981700"/>
            <a:ext cx="9144000" cy="516428"/>
          </a:xfrm>
        </p:spPr>
        <p:txBody>
          <a:bodyPr>
            <a:normAutofit/>
          </a:bodyPr>
          <a:lstStyle/>
          <a:p>
            <a:r>
              <a:rPr lang="en-US" sz="1800" b="1" dirty="0" smtClean="0">
                <a:solidFill>
                  <a:srgbClr val="FFCC00"/>
                </a:solidFill>
                <a:latin typeface="Rockwell" panose="02060603020205020403" pitchFamily="18" charset="0"/>
              </a:rPr>
              <a:t>10:00 AM  June 9, 2019</a:t>
            </a:r>
            <a:endParaRPr lang="en-US" sz="1800" b="1" dirty="0">
              <a:solidFill>
                <a:srgbClr val="FFCC00"/>
              </a:solidFill>
              <a:latin typeface="Rockwell" panose="02060603020205020403" pitchFamily="18" charset="0"/>
            </a:endParaRPr>
          </a:p>
        </p:txBody>
      </p:sp>
    </p:spTree>
    <p:extLst>
      <p:ext uri="{BB962C8B-B14F-4D97-AF65-F5344CB8AC3E}">
        <p14:creationId xmlns:p14="http://schemas.microsoft.com/office/powerpoint/2010/main" val="425099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Rectangle 2"/>
          <p:cNvSpPr/>
          <p:nvPr/>
        </p:nvSpPr>
        <p:spPr>
          <a:xfrm>
            <a:off x="0" y="229285"/>
            <a:ext cx="9144000" cy="707886"/>
          </a:xfrm>
          <a:prstGeom prst="rect">
            <a:avLst/>
          </a:prstGeom>
        </p:spPr>
        <p:txBody>
          <a:bodyPr wrap="square">
            <a:spAutoFit/>
          </a:bodyPr>
          <a:lstStyle/>
          <a:p>
            <a:pPr algn="ctr"/>
            <a:r>
              <a:rPr lang="en-US" sz="2400" dirty="0" smtClean="0">
                <a:solidFill>
                  <a:srgbClr val="FFCC00"/>
                </a:solidFill>
                <a:latin typeface="Rockwell" panose="02060603020205020403" pitchFamily="18" charset="0"/>
              </a:rPr>
              <a:t>If You Say Go</a:t>
            </a:r>
          </a:p>
          <a:p>
            <a:pPr algn="ctr"/>
            <a:r>
              <a:rPr lang="en-US" sz="1600" dirty="0" smtClean="0">
                <a:solidFill>
                  <a:srgbClr val="FFCC00"/>
                </a:solidFill>
                <a:latin typeface="Rockwell" panose="02060603020205020403" pitchFamily="18" charset="0"/>
              </a:rPr>
              <a:t>(</a:t>
            </a:r>
            <a:r>
              <a:rPr lang="en-US" sz="1600" dirty="0">
                <a:solidFill>
                  <a:srgbClr val="FFCC00"/>
                </a:solidFill>
                <a:latin typeface="Rockwell" panose="02060603020205020403" pitchFamily="18" charset="0"/>
              </a:rPr>
              <a:t>FWRB </a:t>
            </a:r>
            <a:r>
              <a:rPr lang="en-US" sz="1600" dirty="0" smtClean="0">
                <a:solidFill>
                  <a:srgbClr val="FFCC00"/>
                </a:solidFill>
                <a:latin typeface="Rockwell" panose="02060603020205020403" pitchFamily="18" charset="0"/>
              </a:rPr>
              <a:t>Band)</a:t>
            </a:r>
            <a:endParaRPr lang="en-US" sz="1600" dirty="0">
              <a:solidFill>
                <a:srgbClr val="FFCC00"/>
              </a:solidFill>
              <a:latin typeface="Rockwell" panose="02060603020205020403" pitchFamily="18" charset="0"/>
            </a:endParaRPr>
          </a:p>
        </p:txBody>
      </p:sp>
      <p:sp>
        <p:nvSpPr>
          <p:cNvPr id="4" name="TextBox 3"/>
          <p:cNvSpPr txBox="1"/>
          <p:nvPr/>
        </p:nvSpPr>
        <p:spPr>
          <a:xfrm>
            <a:off x="0" y="1190625"/>
            <a:ext cx="9144000" cy="369332"/>
          </a:xfrm>
          <a:prstGeom prst="rect">
            <a:avLst/>
          </a:prstGeom>
          <a:noFill/>
        </p:spPr>
        <p:txBody>
          <a:bodyPr wrap="square" rtlCol="0">
            <a:spAutoFit/>
          </a:bodyPr>
          <a:lstStyle/>
          <a:p>
            <a:pPr algn="ctr"/>
            <a:r>
              <a:rPr lang="en-US" dirty="0" smtClean="0">
                <a:solidFill>
                  <a:srgbClr val="FFCC00"/>
                </a:solidFill>
              </a:rPr>
              <a:t>Favorite Hymn of Bonnie Erter</a:t>
            </a:r>
            <a:endParaRPr lang="en-US" dirty="0">
              <a:solidFill>
                <a:srgbClr val="FFCC00"/>
              </a:solidFill>
            </a:endParaRPr>
          </a:p>
        </p:txBody>
      </p:sp>
      <p:pic>
        <p:nvPicPr>
          <p:cNvPr id="5" name="Picture 4"/>
          <p:cNvPicPr>
            <a:picLocks noChangeAspect="1"/>
          </p:cNvPicPr>
          <p:nvPr/>
        </p:nvPicPr>
        <p:blipFill>
          <a:blip r:embed="rId2"/>
          <a:stretch>
            <a:fillRect/>
          </a:stretch>
        </p:blipFill>
        <p:spPr>
          <a:xfrm>
            <a:off x="290640" y="2056522"/>
            <a:ext cx="2047619" cy="23239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785297" y="4415395"/>
            <a:ext cx="1058303" cy="461665"/>
          </a:xfrm>
          <a:prstGeom prst="rect">
            <a:avLst/>
          </a:prstGeom>
        </p:spPr>
        <p:txBody>
          <a:bodyPr wrap="none">
            <a:spAutoFit/>
          </a:bodyPr>
          <a:lstStyle/>
          <a:p>
            <a:pPr algn="ctr"/>
            <a:r>
              <a:rPr lang="en-US" sz="1200" dirty="0" smtClean="0">
                <a:solidFill>
                  <a:srgbClr val="FFCC00"/>
                </a:solidFill>
              </a:rPr>
              <a:t>Rita Springer</a:t>
            </a:r>
            <a:endParaRPr lang="en-US" sz="1200" dirty="0">
              <a:solidFill>
                <a:srgbClr val="FFCC00"/>
              </a:solidFill>
            </a:endParaRPr>
          </a:p>
          <a:p>
            <a:pPr algn="ctr"/>
            <a:r>
              <a:rPr lang="en-US" sz="1200" dirty="0" smtClean="0">
                <a:solidFill>
                  <a:srgbClr val="FFCC00"/>
                </a:solidFill>
              </a:rPr>
              <a:t>April 17, 1967</a:t>
            </a:r>
            <a:endParaRPr lang="en-US" sz="900" dirty="0" smtClean="0">
              <a:solidFill>
                <a:srgbClr val="FFCC00"/>
              </a:solidFill>
            </a:endParaRPr>
          </a:p>
        </p:txBody>
      </p:sp>
      <p:sp>
        <p:nvSpPr>
          <p:cNvPr id="7" name="Rectangle 6"/>
          <p:cNvSpPr/>
          <p:nvPr/>
        </p:nvSpPr>
        <p:spPr>
          <a:xfrm>
            <a:off x="2924174" y="1648848"/>
            <a:ext cx="6048375" cy="1569660"/>
          </a:xfrm>
          <a:prstGeom prst="rect">
            <a:avLst/>
          </a:prstGeom>
        </p:spPr>
        <p:txBody>
          <a:bodyPr wrap="square">
            <a:spAutoFit/>
          </a:bodyPr>
          <a:lstStyle/>
          <a:p>
            <a:pPr algn="just"/>
            <a:r>
              <a:rPr lang="en-US" sz="1600" i="1" dirty="0" err="1">
                <a:solidFill>
                  <a:srgbClr val="FFCC00"/>
                </a:solidFill>
              </a:rPr>
              <a:t>Marguerita</a:t>
            </a:r>
            <a:r>
              <a:rPr lang="en-US" sz="1600" i="1" dirty="0">
                <a:solidFill>
                  <a:srgbClr val="FFCC00"/>
                </a:solidFill>
              </a:rPr>
              <a:t> </a:t>
            </a:r>
            <a:r>
              <a:rPr lang="en-US" sz="1600" i="1" dirty="0" err="1">
                <a:solidFill>
                  <a:srgbClr val="FFCC00"/>
                </a:solidFill>
              </a:rPr>
              <a:t>Estell</a:t>
            </a:r>
            <a:r>
              <a:rPr lang="en-US" sz="1600" i="1" dirty="0">
                <a:solidFill>
                  <a:srgbClr val="FFCC00"/>
                </a:solidFill>
              </a:rPr>
              <a:t> "Rita" Springer </a:t>
            </a:r>
            <a:r>
              <a:rPr lang="en-US" sz="1600" i="1" dirty="0" smtClean="0">
                <a:solidFill>
                  <a:srgbClr val="FFCC00"/>
                </a:solidFill>
              </a:rPr>
              <a:t>is </a:t>
            </a:r>
            <a:r>
              <a:rPr lang="en-US" sz="1600" i="1" dirty="0">
                <a:solidFill>
                  <a:srgbClr val="FFCC00"/>
                </a:solidFill>
              </a:rPr>
              <a:t>an American Christian musician, who primarily plays a style of contemporary worship music and Christian pop music. </a:t>
            </a:r>
            <a:r>
              <a:rPr lang="en-US" sz="1600" i="1" dirty="0" smtClean="0">
                <a:solidFill>
                  <a:srgbClr val="FFCC00"/>
                </a:solidFill>
              </a:rPr>
              <a:t>Springer </a:t>
            </a:r>
            <a:r>
              <a:rPr lang="en-US" sz="1600" i="1" dirty="0">
                <a:solidFill>
                  <a:srgbClr val="FFCC00"/>
                </a:solidFill>
              </a:rPr>
              <a:t>was born, </a:t>
            </a:r>
            <a:endParaRPr lang="en-US" sz="1600" i="1" dirty="0" smtClean="0">
              <a:solidFill>
                <a:srgbClr val="FFCC00"/>
              </a:solidFill>
            </a:endParaRPr>
          </a:p>
          <a:p>
            <a:pPr algn="just"/>
            <a:endParaRPr lang="en-US" sz="1600" i="1" dirty="0">
              <a:solidFill>
                <a:srgbClr val="FFCC00"/>
              </a:solidFill>
            </a:endParaRPr>
          </a:p>
          <a:p>
            <a:pPr algn="just"/>
            <a:r>
              <a:rPr lang="en-US" sz="1600" i="1" dirty="0" smtClean="0">
                <a:solidFill>
                  <a:srgbClr val="FFCC00"/>
                </a:solidFill>
              </a:rPr>
              <a:t>Rita Springer was born </a:t>
            </a:r>
            <a:r>
              <a:rPr lang="en-US" sz="1600" i="1" dirty="0">
                <a:solidFill>
                  <a:srgbClr val="FFCC00"/>
                </a:solidFill>
              </a:rPr>
              <a:t>in Riverside County, </a:t>
            </a:r>
            <a:r>
              <a:rPr lang="en-US" sz="1600" i="1" dirty="0" smtClean="0">
                <a:solidFill>
                  <a:srgbClr val="FFCC00"/>
                </a:solidFill>
              </a:rPr>
              <a:t>California</a:t>
            </a:r>
          </a:p>
          <a:p>
            <a:pPr algn="just"/>
            <a:r>
              <a:rPr lang="en-US" sz="1600" i="1" dirty="0" smtClean="0">
                <a:solidFill>
                  <a:srgbClr val="FFCC00"/>
                </a:solidFill>
              </a:rPr>
              <a:t>She </a:t>
            </a:r>
            <a:r>
              <a:rPr lang="en-US" sz="1600" i="1" dirty="0">
                <a:solidFill>
                  <a:srgbClr val="FFCC00"/>
                </a:solidFill>
              </a:rPr>
              <a:t>is a single mother raising her adoptive child in Hurst, Texas.</a:t>
            </a:r>
          </a:p>
        </p:txBody>
      </p:sp>
      <p:sp>
        <p:nvSpPr>
          <p:cNvPr id="8" name="Rectangle 7"/>
          <p:cNvSpPr/>
          <p:nvPr/>
        </p:nvSpPr>
        <p:spPr>
          <a:xfrm>
            <a:off x="3543299" y="3542358"/>
            <a:ext cx="4572000" cy="3108543"/>
          </a:xfrm>
          <a:prstGeom prst="rect">
            <a:avLst/>
          </a:prstGeom>
        </p:spPr>
        <p:txBody>
          <a:bodyPr>
            <a:spAutoFit/>
          </a:bodyPr>
          <a:lstStyle/>
          <a:p>
            <a:pPr algn="ctr"/>
            <a:r>
              <a:rPr lang="en-US" sz="1600" dirty="0" smtClean="0">
                <a:solidFill>
                  <a:srgbClr val="FFCC00"/>
                </a:solidFill>
              </a:rPr>
              <a:t>If </a:t>
            </a:r>
            <a:r>
              <a:rPr lang="en-US" sz="1600" dirty="0">
                <a:solidFill>
                  <a:srgbClr val="FFCC00"/>
                </a:solidFill>
              </a:rPr>
              <a:t>You say "go" we will go</a:t>
            </a:r>
          </a:p>
          <a:p>
            <a:pPr algn="ctr"/>
            <a:r>
              <a:rPr lang="en-US" sz="1600" dirty="0">
                <a:solidFill>
                  <a:srgbClr val="FFCC00"/>
                </a:solidFill>
              </a:rPr>
              <a:t>If You say "wait" we will wait</a:t>
            </a:r>
          </a:p>
          <a:p>
            <a:pPr algn="ctr"/>
            <a:r>
              <a:rPr lang="en-US" sz="1600" dirty="0">
                <a:solidFill>
                  <a:srgbClr val="FFCC00"/>
                </a:solidFill>
              </a:rPr>
              <a:t>If You say "step out on the water"</a:t>
            </a:r>
          </a:p>
          <a:p>
            <a:pPr algn="ctr"/>
            <a:r>
              <a:rPr lang="en-US" sz="1600" dirty="0">
                <a:solidFill>
                  <a:srgbClr val="FFCC00"/>
                </a:solidFill>
              </a:rPr>
              <a:t>And they say it can't be done</a:t>
            </a:r>
          </a:p>
          <a:p>
            <a:pPr algn="ctr"/>
            <a:r>
              <a:rPr lang="en-US" sz="1600" dirty="0">
                <a:solidFill>
                  <a:srgbClr val="FFCC00"/>
                </a:solidFill>
              </a:rPr>
              <a:t>We'll fix our eyes on You and we will come</a:t>
            </a:r>
          </a:p>
          <a:p>
            <a:pPr algn="ctr"/>
            <a:endParaRPr lang="en-US" sz="1600" dirty="0">
              <a:solidFill>
                <a:srgbClr val="FFCC00"/>
              </a:solidFill>
            </a:endParaRPr>
          </a:p>
          <a:p>
            <a:pPr algn="ctr"/>
            <a:r>
              <a:rPr lang="en-US" sz="1600" dirty="0">
                <a:solidFill>
                  <a:srgbClr val="FFCC00"/>
                </a:solidFill>
              </a:rPr>
              <a:t>Your ways are higher than our ways</a:t>
            </a:r>
          </a:p>
          <a:p>
            <a:pPr algn="ctr"/>
            <a:r>
              <a:rPr lang="en-US" sz="1600" dirty="0">
                <a:solidFill>
                  <a:srgbClr val="FFCC00"/>
                </a:solidFill>
              </a:rPr>
              <a:t>And the plans that You have laid</a:t>
            </a:r>
          </a:p>
          <a:p>
            <a:pPr algn="ctr"/>
            <a:r>
              <a:rPr lang="en-US" sz="1600" dirty="0">
                <a:solidFill>
                  <a:srgbClr val="FFCC00"/>
                </a:solidFill>
              </a:rPr>
              <a:t>Are good and true</a:t>
            </a:r>
          </a:p>
          <a:p>
            <a:pPr algn="ctr"/>
            <a:r>
              <a:rPr lang="en-US" sz="1600" dirty="0">
                <a:solidFill>
                  <a:srgbClr val="FFCC00"/>
                </a:solidFill>
              </a:rPr>
              <a:t>If You call us to the fire</a:t>
            </a:r>
          </a:p>
          <a:p>
            <a:pPr algn="ctr"/>
            <a:r>
              <a:rPr lang="en-US" sz="1600" dirty="0">
                <a:solidFill>
                  <a:srgbClr val="FFCC00"/>
                </a:solidFill>
              </a:rPr>
              <a:t>You will not withdraw Your hand</a:t>
            </a:r>
          </a:p>
          <a:p>
            <a:pPr algn="ctr"/>
            <a:r>
              <a:rPr lang="en-US" sz="1600" dirty="0">
                <a:solidFill>
                  <a:srgbClr val="FFCC00"/>
                </a:solidFill>
              </a:rPr>
              <a:t>We'll gaze into the flames and look for You</a:t>
            </a:r>
          </a:p>
        </p:txBody>
      </p:sp>
    </p:spTree>
    <p:extLst>
      <p:ext uri="{BB962C8B-B14F-4D97-AF65-F5344CB8AC3E}">
        <p14:creationId xmlns:p14="http://schemas.microsoft.com/office/powerpoint/2010/main" val="3509138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Rectangle 2"/>
          <p:cNvSpPr/>
          <p:nvPr/>
        </p:nvSpPr>
        <p:spPr>
          <a:xfrm>
            <a:off x="0" y="229285"/>
            <a:ext cx="9144000" cy="707886"/>
          </a:xfrm>
          <a:prstGeom prst="rect">
            <a:avLst/>
          </a:prstGeom>
        </p:spPr>
        <p:txBody>
          <a:bodyPr wrap="square">
            <a:spAutoFit/>
          </a:bodyPr>
          <a:lstStyle/>
          <a:p>
            <a:pPr algn="ctr"/>
            <a:r>
              <a:rPr lang="en-US" sz="2400" dirty="0" smtClean="0">
                <a:solidFill>
                  <a:srgbClr val="FFCC00"/>
                </a:solidFill>
                <a:latin typeface="Rockwell" panose="02060603020205020403" pitchFamily="18" charset="0"/>
              </a:rPr>
              <a:t>If You Say Go</a:t>
            </a:r>
          </a:p>
          <a:p>
            <a:pPr algn="ctr"/>
            <a:r>
              <a:rPr lang="en-US" sz="1600" dirty="0" smtClean="0">
                <a:solidFill>
                  <a:srgbClr val="FFCC00"/>
                </a:solidFill>
                <a:latin typeface="Rockwell" panose="02060603020205020403" pitchFamily="18" charset="0"/>
              </a:rPr>
              <a:t>(</a:t>
            </a:r>
            <a:r>
              <a:rPr lang="en-US" sz="1600" dirty="0">
                <a:solidFill>
                  <a:srgbClr val="FFCC00"/>
                </a:solidFill>
                <a:latin typeface="Rockwell" panose="02060603020205020403" pitchFamily="18" charset="0"/>
              </a:rPr>
              <a:t>FWRB </a:t>
            </a:r>
            <a:r>
              <a:rPr lang="en-US" sz="1600" dirty="0" smtClean="0">
                <a:solidFill>
                  <a:srgbClr val="FFCC00"/>
                </a:solidFill>
                <a:latin typeface="Rockwell" panose="02060603020205020403" pitchFamily="18" charset="0"/>
              </a:rPr>
              <a:t>Band)</a:t>
            </a:r>
            <a:endParaRPr lang="en-US" sz="1600" dirty="0">
              <a:solidFill>
                <a:srgbClr val="FFCC00"/>
              </a:solidFill>
              <a:latin typeface="Rockwell" panose="02060603020205020403" pitchFamily="18" charset="0"/>
            </a:endParaRPr>
          </a:p>
        </p:txBody>
      </p:sp>
      <p:sp>
        <p:nvSpPr>
          <p:cNvPr id="8" name="Rectangle 7"/>
          <p:cNvSpPr/>
          <p:nvPr/>
        </p:nvSpPr>
        <p:spPr>
          <a:xfrm>
            <a:off x="1293090" y="1260976"/>
            <a:ext cx="6908800" cy="5262979"/>
          </a:xfrm>
          <a:prstGeom prst="rect">
            <a:avLst/>
          </a:prstGeom>
        </p:spPr>
        <p:txBody>
          <a:bodyPr wrap="square">
            <a:spAutoFit/>
          </a:bodyPr>
          <a:lstStyle/>
          <a:p>
            <a:pPr algn="ctr"/>
            <a:r>
              <a:rPr lang="en-US" sz="2800" dirty="0" smtClean="0">
                <a:solidFill>
                  <a:srgbClr val="FFCC00"/>
                </a:solidFill>
              </a:rPr>
              <a:t>If </a:t>
            </a:r>
            <a:r>
              <a:rPr lang="en-US" sz="2800" dirty="0">
                <a:solidFill>
                  <a:srgbClr val="FFCC00"/>
                </a:solidFill>
              </a:rPr>
              <a:t>You say "go" we will go</a:t>
            </a:r>
          </a:p>
          <a:p>
            <a:pPr algn="ctr"/>
            <a:r>
              <a:rPr lang="en-US" sz="2800" dirty="0">
                <a:solidFill>
                  <a:srgbClr val="FFCC00"/>
                </a:solidFill>
              </a:rPr>
              <a:t>If You say "wait" we will wait</a:t>
            </a:r>
          </a:p>
          <a:p>
            <a:pPr algn="ctr"/>
            <a:r>
              <a:rPr lang="en-US" sz="2800" dirty="0">
                <a:solidFill>
                  <a:srgbClr val="FFCC00"/>
                </a:solidFill>
              </a:rPr>
              <a:t>If You say "step out on the water"</a:t>
            </a:r>
          </a:p>
          <a:p>
            <a:pPr algn="ctr"/>
            <a:r>
              <a:rPr lang="en-US" sz="2800" dirty="0">
                <a:solidFill>
                  <a:srgbClr val="FFCC00"/>
                </a:solidFill>
              </a:rPr>
              <a:t>And they say it can't be done</a:t>
            </a:r>
          </a:p>
          <a:p>
            <a:pPr algn="ctr"/>
            <a:r>
              <a:rPr lang="en-US" sz="2800" dirty="0">
                <a:solidFill>
                  <a:srgbClr val="FFCC00"/>
                </a:solidFill>
              </a:rPr>
              <a:t>We'll fix our eyes on You and we will come</a:t>
            </a:r>
          </a:p>
          <a:p>
            <a:pPr algn="ctr"/>
            <a:endParaRPr lang="en-US" sz="2800" dirty="0">
              <a:solidFill>
                <a:srgbClr val="FFCC00"/>
              </a:solidFill>
            </a:endParaRPr>
          </a:p>
          <a:p>
            <a:pPr algn="ctr"/>
            <a:r>
              <a:rPr lang="en-US" sz="2800" dirty="0">
                <a:solidFill>
                  <a:srgbClr val="FFCC00"/>
                </a:solidFill>
              </a:rPr>
              <a:t>Your ways are higher than our ways</a:t>
            </a:r>
          </a:p>
          <a:p>
            <a:pPr algn="ctr"/>
            <a:r>
              <a:rPr lang="en-US" sz="2800" dirty="0">
                <a:solidFill>
                  <a:srgbClr val="FFCC00"/>
                </a:solidFill>
              </a:rPr>
              <a:t>And the plans that You have laid</a:t>
            </a:r>
          </a:p>
          <a:p>
            <a:pPr algn="ctr"/>
            <a:r>
              <a:rPr lang="en-US" sz="2800" dirty="0">
                <a:solidFill>
                  <a:srgbClr val="FFCC00"/>
                </a:solidFill>
              </a:rPr>
              <a:t>Are good and true</a:t>
            </a:r>
          </a:p>
          <a:p>
            <a:pPr algn="ctr"/>
            <a:r>
              <a:rPr lang="en-US" sz="2800" dirty="0">
                <a:solidFill>
                  <a:srgbClr val="FFCC00"/>
                </a:solidFill>
              </a:rPr>
              <a:t>If You call us to the fire</a:t>
            </a:r>
          </a:p>
          <a:p>
            <a:pPr algn="ctr"/>
            <a:r>
              <a:rPr lang="en-US" sz="2800" dirty="0">
                <a:solidFill>
                  <a:srgbClr val="FFCC00"/>
                </a:solidFill>
              </a:rPr>
              <a:t>You will not withdraw Your hand</a:t>
            </a:r>
          </a:p>
          <a:p>
            <a:pPr algn="ctr"/>
            <a:r>
              <a:rPr lang="en-US" sz="2800" dirty="0">
                <a:solidFill>
                  <a:srgbClr val="FFCC00"/>
                </a:solidFill>
              </a:rPr>
              <a:t>We'll gaze into the flames and look for You</a:t>
            </a:r>
          </a:p>
        </p:txBody>
      </p:sp>
      <p:sp>
        <p:nvSpPr>
          <p:cNvPr id="9" name="Rectangle 8"/>
          <p:cNvSpPr/>
          <p:nvPr/>
        </p:nvSpPr>
        <p:spPr>
          <a:xfrm>
            <a:off x="0" y="210812"/>
            <a:ext cx="9144000" cy="707886"/>
          </a:xfrm>
          <a:prstGeom prst="rect">
            <a:avLst/>
          </a:prstGeom>
        </p:spPr>
        <p:txBody>
          <a:bodyPr wrap="square">
            <a:spAutoFit/>
          </a:bodyPr>
          <a:lstStyle/>
          <a:p>
            <a:pPr algn="ctr"/>
            <a:r>
              <a:rPr lang="en-US" sz="2400" dirty="0" smtClean="0">
                <a:solidFill>
                  <a:srgbClr val="FFCC00"/>
                </a:solidFill>
                <a:latin typeface="Rockwell" panose="02060603020205020403" pitchFamily="18" charset="0"/>
              </a:rPr>
              <a:t>If You Say Go</a:t>
            </a:r>
          </a:p>
          <a:p>
            <a:pPr algn="ctr"/>
            <a:r>
              <a:rPr lang="en-US" sz="1600" dirty="0" smtClean="0">
                <a:solidFill>
                  <a:srgbClr val="FFCC00"/>
                </a:solidFill>
                <a:latin typeface="Rockwell" panose="02060603020205020403" pitchFamily="18" charset="0"/>
              </a:rPr>
              <a:t>(</a:t>
            </a:r>
            <a:r>
              <a:rPr lang="en-US" sz="1600" dirty="0">
                <a:solidFill>
                  <a:srgbClr val="FFCC00"/>
                </a:solidFill>
                <a:latin typeface="Rockwell" panose="02060603020205020403" pitchFamily="18" charset="0"/>
              </a:rPr>
              <a:t>FWRB </a:t>
            </a:r>
            <a:r>
              <a:rPr lang="en-US" sz="1600" dirty="0" smtClean="0">
                <a:solidFill>
                  <a:srgbClr val="FFCC00"/>
                </a:solidFill>
                <a:latin typeface="Rockwell" panose="02060603020205020403" pitchFamily="18" charset="0"/>
              </a:rPr>
              <a:t>Band)</a:t>
            </a:r>
            <a:endParaRPr lang="en-US" sz="1600" dirty="0">
              <a:solidFill>
                <a:srgbClr val="FFCC00"/>
              </a:solidFill>
              <a:latin typeface="Rockwell" panose="02060603020205020403" pitchFamily="18" charset="0"/>
            </a:endParaRPr>
          </a:p>
        </p:txBody>
      </p:sp>
    </p:spTree>
    <p:extLst>
      <p:ext uri="{BB962C8B-B14F-4D97-AF65-F5344CB8AC3E}">
        <p14:creationId xmlns:p14="http://schemas.microsoft.com/office/powerpoint/2010/main" val="94588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Rectangle 2"/>
          <p:cNvSpPr/>
          <p:nvPr/>
        </p:nvSpPr>
        <p:spPr>
          <a:xfrm>
            <a:off x="0" y="158234"/>
            <a:ext cx="9144000" cy="646331"/>
          </a:xfrm>
          <a:prstGeom prst="rect">
            <a:avLst/>
          </a:prstGeom>
        </p:spPr>
        <p:txBody>
          <a:bodyPr wrap="square">
            <a:spAutoFit/>
          </a:bodyPr>
          <a:lstStyle/>
          <a:p>
            <a:pPr algn="ctr"/>
            <a:r>
              <a:rPr lang="en-US" dirty="0">
                <a:solidFill>
                  <a:srgbClr val="FFCC00"/>
                </a:solidFill>
                <a:latin typeface="Arial Rounded MT Bold" panose="020F0704030504030204" pitchFamily="34" charset="0"/>
              </a:rPr>
              <a:t>Poem of </a:t>
            </a:r>
            <a:r>
              <a:rPr lang="en-US" dirty="0" smtClean="0">
                <a:solidFill>
                  <a:srgbClr val="FFCC00"/>
                </a:solidFill>
                <a:latin typeface="Arial Rounded MT Bold" panose="020F0704030504030204" pitchFamily="34" charset="0"/>
              </a:rPr>
              <a:t>Praise by Roger </a:t>
            </a:r>
            <a:r>
              <a:rPr lang="en-US" dirty="0" err="1" smtClean="0">
                <a:solidFill>
                  <a:srgbClr val="FFCC00"/>
                </a:solidFill>
                <a:latin typeface="Arial Rounded MT Bold" panose="020F0704030504030204" pitchFamily="34" charset="0"/>
              </a:rPr>
              <a:t>Horsch</a:t>
            </a:r>
            <a:endParaRPr lang="en-US" dirty="0" smtClean="0">
              <a:solidFill>
                <a:srgbClr val="FFCC00"/>
              </a:solidFill>
              <a:latin typeface="Arial Rounded MT Bold" panose="020F0704030504030204" pitchFamily="34" charset="0"/>
            </a:endParaRPr>
          </a:p>
          <a:p>
            <a:pPr algn="ctr"/>
            <a:r>
              <a:rPr lang="en-US" dirty="0" smtClean="0">
                <a:solidFill>
                  <a:srgbClr val="FFCC00"/>
                </a:solidFill>
                <a:latin typeface="Arial Rounded MT Bold" panose="020F0704030504030204" pitchFamily="34" charset="0"/>
              </a:rPr>
              <a:t>Read by Tammy Norcross </a:t>
            </a:r>
            <a:endParaRPr lang="en-US" dirty="0"/>
          </a:p>
        </p:txBody>
      </p:sp>
      <p:sp>
        <p:nvSpPr>
          <p:cNvPr id="4" name="Rectangle 3"/>
          <p:cNvSpPr/>
          <p:nvPr/>
        </p:nvSpPr>
        <p:spPr>
          <a:xfrm>
            <a:off x="2419350" y="1395115"/>
            <a:ext cx="4572000" cy="4801314"/>
          </a:xfrm>
          <a:prstGeom prst="rect">
            <a:avLst/>
          </a:prstGeom>
        </p:spPr>
        <p:txBody>
          <a:bodyPr>
            <a:spAutoFit/>
          </a:bodyPr>
          <a:lstStyle/>
          <a:p>
            <a:pPr algn="ctr"/>
            <a:r>
              <a:rPr lang="en-US" sz="1600" dirty="0" smtClean="0">
                <a:solidFill>
                  <a:srgbClr val="FFCC00"/>
                </a:solidFill>
                <a:latin typeface="Arial Rounded MT Bold" panose="020F0704030504030204" pitchFamily="34" charset="0"/>
              </a:rPr>
              <a:t>I </a:t>
            </a:r>
            <a:r>
              <a:rPr lang="en-US" sz="1600" dirty="0">
                <a:solidFill>
                  <a:srgbClr val="FFCC00"/>
                </a:solidFill>
                <a:latin typeface="Arial Rounded MT Bold" panose="020F0704030504030204" pitchFamily="34" charset="0"/>
              </a:rPr>
              <a:t>praise you Lord for the things you do</a:t>
            </a:r>
          </a:p>
          <a:p>
            <a:pPr algn="ctr"/>
            <a:r>
              <a:rPr lang="en-US" sz="1600" dirty="0">
                <a:solidFill>
                  <a:srgbClr val="FFCC00"/>
                </a:solidFill>
                <a:latin typeface="Arial Rounded MT Bold" panose="020F0704030504030204" pitchFamily="34" charset="0"/>
              </a:rPr>
              <a:t>For you're with me every day</a:t>
            </a:r>
          </a:p>
          <a:p>
            <a:pPr algn="ctr"/>
            <a:r>
              <a:rPr lang="en-US" sz="1600" dirty="0">
                <a:solidFill>
                  <a:srgbClr val="FFCC00"/>
                </a:solidFill>
                <a:latin typeface="Arial Rounded MT Bold" panose="020F0704030504030204" pitchFamily="34" charset="0"/>
              </a:rPr>
              <a:t>I praise you for the love you give</a:t>
            </a:r>
          </a:p>
          <a:p>
            <a:pPr algn="ctr"/>
            <a:r>
              <a:rPr lang="en-US" sz="1600" dirty="0">
                <a:solidFill>
                  <a:srgbClr val="FFCC00"/>
                </a:solidFill>
                <a:latin typeface="Arial Rounded MT Bold" panose="020F0704030504030204" pitchFamily="34" charset="0"/>
              </a:rPr>
              <a:t>As you show me how to pray.</a:t>
            </a:r>
          </a:p>
          <a:p>
            <a:pPr algn="ctr"/>
            <a:endParaRPr lang="en-US" sz="1600" dirty="0">
              <a:solidFill>
                <a:srgbClr val="FFCC00"/>
              </a:solidFill>
              <a:latin typeface="Arial Rounded MT Bold" panose="020F0704030504030204" pitchFamily="34" charset="0"/>
            </a:endParaRPr>
          </a:p>
          <a:p>
            <a:pPr algn="ctr"/>
            <a:r>
              <a:rPr lang="en-US" sz="1600" dirty="0">
                <a:solidFill>
                  <a:srgbClr val="FFCC00"/>
                </a:solidFill>
                <a:latin typeface="Arial Rounded MT Bold" panose="020F0704030504030204" pitchFamily="34" charset="0"/>
              </a:rPr>
              <a:t>I praise you for the gift you gave</a:t>
            </a:r>
          </a:p>
          <a:p>
            <a:pPr algn="ctr"/>
            <a:r>
              <a:rPr lang="en-US" sz="1600" dirty="0">
                <a:solidFill>
                  <a:srgbClr val="FFCC00"/>
                </a:solidFill>
                <a:latin typeface="Arial Rounded MT Bold" panose="020F0704030504030204" pitchFamily="34" charset="0"/>
              </a:rPr>
              <a:t>Through your suffering and sacrifice</a:t>
            </a:r>
          </a:p>
          <a:p>
            <a:pPr algn="ctr"/>
            <a:r>
              <a:rPr lang="en-US" sz="1600" dirty="0">
                <a:solidFill>
                  <a:srgbClr val="FFCC00"/>
                </a:solidFill>
                <a:latin typeface="Arial Rounded MT Bold" panose="020F0704030504030204" pitchFamily="34" charset="0"/>
              </a:rPr>
              <a:t>I praise you for all the things you did</a:t>
            </a:r>
          </a:p>
          <a:p>
            <a:pPr algn="ctr"/>
            <a:r>
              <a:rPr lang="en-US" sz="1600" dirty="0">
                <a:solidFill>
                  <a:srgbClr val="FFCC00"/>
                </a:solidFill>
                <a:latin typeface="Arial Rounded MT Bold" panose="020F0704030504030204" pitchFamily="34" charset="0"/>
              </a:rPr>
              <a:t>For the Love you give is nice.</a:t>
            </a:r>
          </a:p>
          <a:p>
            <a:pPr algn="ctr"/>
            <a:endParaRPr lang="en-US" sz="1600" dirty="0">
              <a:solidFill>
                <a:srgbClr val="FFCC00"/>
              </a:solidFill>
              <a:latin typeface="Arial Rounded MT Bold" panose="020F0704030504030204" pitchFamily="34" charset="0"/>
            </a:endParaRPr>
          </a:p>
          <a:p>
            <a:pPr algn="ctr"/>
            <a:r>
              <a:rPr lang="en-US" sz="1600" dirty="0">
                <a:solidFill>
                  <a:srgbClr val="FFCC00"/>
                </a:solidFill>
                <a:latin typeface="Arial Rounded MT Bold" panose="020F0704030504030204" pitchFamily="34" charset="0"/>
              </a:rPr>
              <a:t>I praise you for the blood you shed</a:t>
            </a:r>
          </a:p>
          <a:p>
            <a:pPr algn="ctr"/>
            <a:r>
              <a:rPr lang="en-US" sz="1600" dirty="0">
                <a:solidFill>
                  <a:srgbClr val="FFCC00"/>
                </a:solidFill>
                <a:latin typeface="Arial Rounded MT Bold" panose="020F0704030504030204" pitchFamily="34" charset="0"/>
              </a:rPr>
              <a:t>As you cleansed me of my sin</a:t>
            </a:r>
          </a:p>
          <a:p>
            <a:pPr algn="ctr"/>
            <a:r>
              <a:rPr lang="en-US" sz="1600" dirty="0">
                <a:solidFill>
                  <a:srgbClr val="FFCC00"/>
                </a:solidFill>
                <a:latin typeface="Arial Rounded MT Bold" panose="020F0704030504030204" pitchFamily="34" charset="0"/>
              </a:rPr>
              <a:t>You changed my life from what it was</a:t>
            </a:r>
          </a:p>
          <a:p>
            <a:pPr algn="ctr"/>
            <a:r>
              <a:rPr lang="en-US" sz="1600" dirty="0">
                <a:solidFill>
                  <a:srgbClr val="FFCC00"/>
                </a:solidFill>
                <a:latin typeface="Arial Rounded MT Bold" panose="020F0704030504030204" pitchFamily="34" charset="0"/>
              </a:rPr>
              <a:t>You redeemed me from within.</a:t>
            </a:r>
          </a:p>
          <a:p>
            <a:pPr algn="ctr"/>
            <a:endParaRPr lang="en-US" sz="1600" dirty="0">
              <a:solidFill>
                <a:srgbClr val="FFCC00"/>
              </a:solidFill>
              <a:latin typeface="Arial Rounded MT Bold" panose="020F0704030504030204" pitchFamily="34" charset="0"/>
            </a:endParaRPr>
          </a:p>
          <a:p>
            <a:pPr algn="ctr"/>
            <a:r>
              <a:rPr lang="en-US" sz="1600" dirty="0">
                <a:solidFill>
                  <a:srgbClr val="FFCC00"/>
                </a:solidFill>
                <a:latin typeface="Arial Rounded MT Bold" panose="020F0704030504030204" pitchFamily="34" charset="0"/>
              </a:rPr>
              <a:t>I love you Lord with all my soul</a:t>
            </a:r>
          </a:p>
          <a:p>
            <a:pPr algn="ctr"/>
            <a:r>
              <a:rPr lang="en-US" sz="1600" dirty="0">
                <a:solidFill>
                  <a:srgbClr val="FFCC00"/>
                </a:solidFill>
                <a:latin typeface="Arial Rounded MT Bold" panose="020F0704030504030204" pitchFamily="34" charset="0"/>
              </a:rPr>
              <a:t>Let me be faithful in all my ways</a:t>
            </a:r>
          </a:p>
          <a:p>
            <a:pPr algn="ctr"/>
            <a:r>
              <a:rPr lang="en-US" sz="1600" dirty="0">
                <a:solidFill>
                  <a:srgbClr val="FFCC00"/>
                </a:solidFill>
                <a:latin typeface="Arial Rounded MT Bold" panose="020F0704030504030204" pitchFamily="34" charset="0"/>
              </a:rPr>
              <a:t>So I can enter your gates with thanksgiving</a:t>
            </a:r>
          </a:p>
          <a:p>
            <a:pPr algn="ctr"/>
            <a:r>
              <a:rPr lang="en-US" sz="1600" dirty="0">
                <a:solidFill>
                  <a:srgbClr val="FFCC00"/>
                </a:solidFill>
                <a:latin typeface="Arial Rounded MT Bold" panose="020F0704030504030204" pitchFamily="34" charset="0"/>
              </a:rPr>
              <a:t>And, your courts with all my praise.</a:t>
            </a:r>
          </a:p>
        </p:txBody>
      </p:sp>
    </p:spTree>
    <p:extLst>
      <p:ext uri="{BB962C8B-B14F-4D97-AF65-F5344CB8AC3E}">
        <p14:creationId xmlns:p14="http://schemas.microsoft.com/office/powerpoint/2010/main" val="3552658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Rectangle 2"/>
          <p:cNvSpPr/>
          <p:nvPr/>
        </p:nvSpPr>
        <p:spPr>
          <a:xfrm>
            <a:off x="0" y="229285"/>
            <a:ext cx="9144000" cy="707886"/>
          </a:xfrm>
          <a:prstGeom prst="rect">
            <a:avLst/>
          </a:prstGeom>
        </p:spPr>
        <p:txBody>
          <a:bodyPr wrap="square">
            <a:spAutoFit/>
          </a:bodyPr>
          <a:lstStyle/>
          <a:p>
            <a:pPr algn="ctr"/>
            <a:r>
              <a:rPr lang="en-US" sz="2400" dirty="0" smtClean="0">
                <a:solidFill>
                  <a:srgbClr val="FFCC00"/>
                </a:solidFill>
                <a:latin typeface="Rockwell" panose="02060603020205020403" pitchFamily="18" charset="0"/>
              </a:rPr>
              <a:t>Praise God</a:t>
            </a:r>
          </a:p>
          <a:p>
            <a:pPr algn="ctr"/>
            <a:r>
              <a:rPr lang="en-US" sz="1600" dirty="0" smtClean="0">
                <a:solidFill>
                  <a:srgbClr val="FFCC00"/>
                </a:solidFill>
                <a:latin typeface="Rockwell" panose="02060603020205020403" pitchFamily="18" charset="0"/>
              </a:rPr>
              <a:t>(</a:t>
            </a:r>
            <a:r>
              <a:rPr lang="en-US" sz="1600" dirty="0">
                <a:solidFill>
                  <a:srgbClr val="FFCC00"/>
                </a:solidFill>
                <a:latin typeface="Rockwell" panose="02060603020205020403" pitchFamily="18" charset="0"/>
              </a:rPr>
              <a:t>FWRB </a:t>
            </a:r>
            <a:r>
              <a:rPr lang="en-US" sz="1600" dirty="0" smtClean="0">
                <a:solidFill>
                  <a:srgbClr val="FFCC00"/>
                </a:solidFill>
                <a:latin typeface="Rockwell" panose="02060603020205020403" pitchFamily="18" charset="0"/>
              </a:rPr>
              <a:t>Band)</a:t>
            </a:r>
            <a:endParaRPr lang="en-US" sz="1600" dirty="0">
              <a:solidFill>
                <a:srgbClr val="FFCC00"/>
              </a:solidFill>
              <a:latin typeface="Rockwell" panose="02060603020205020403" pitchFamily="18" charset="0"/>
            </a:endParaRPr>
          </a:p>
        </p:txBody>
      </p:sp>
      <p:sp>
        <p:nvSpPr>
          <p:cNvPr id="4" name="TextBox 3"/>
          <p:cNvSpPr txBox="1"/>
          <p:nvPr/>
        </p:nvSpPr>
        <p:spPr>
          <a:xfrm>
            <a:off x="76200" y="956221"/>
            <a:ext cx="9144000" cy="369332"/>
          </a:xfrm>
          <a:prstGeom prst="rect">
            <a:avLst/>
          </a:prstGeom>
          <a:noFill/>
        </p:spPr>
        <p:txBody>
          <a:bodyPr wrap="square" rtlCol="0">
            <a:spAutoFit/>
          </a:bodyPr>
          <a:lstStyle/>
          <a:p>
            <a:pPr algn="ctr"/>
            <a:r>
              <a:rPr lang="en-US" dirty="0" smtClean="0">
                <a:solidFill>
                  <a:srgbClr val="FFCC00"/>
                </a:solidFill>
              </a:rPr>
              <a:t>Original Song From the FWRB Youth</a:t>
            </a:r>
            <a:endParaRPr lang="en-US" dirty="0">
              <a:solidFill>
                <a:srgbClr val="FFCC00"/>
              </a:solidFill>
            </a:endParaRPr>
          </a:p>
        </p:txBody>
      </p:sp>
      <p:sp>
        <p:nvSpPr>
          <p:cNvPr id="5" name="Rectangle 4"/>
          <p:cNvSpPr/>
          <p:nvPr/>
        </p:nvSpPr>
        <p:spPr>
          <a:xfrm>
            <a:off x="2362200" y="1584811"/>
            <a:ext cx="4572000" cy="4770537"/>
          </a:xfrm>
          <a:prstGeom prst="rect">
            <a:avLst/>
          </a:prstGeom>
        </p:spPr>
        <p:txBody>
          <a:bodyPr>
            <a:spAutoFit/>
          </a:bodyPr>
          <a:lstStyle/>
          <a:p>
            <a:pPr algn="ctr"/>
            <a:r>
              <a:rPr lang="en-US" sz="1600" dirty="0">
                <a:solidFill>
                  <a:srgbClr val="FFCC00"/>
                </a:solidFill>
              </a:rPr>
              <a:t>Praise God Creator of all things</a:t>
            </a:r>
          </a:p>
          <a:p>
            <a:pPr algn="ctr"/>
            <a:r>
              <a:rPr lang="en-US" sz="1600" dirty="0" smtClean="0">
                <a:solidFill>
                  <a:srgbClr val="FFCC00"/>
                </a:solidFill>
              </a:rPr>
              <a:t>Praise </a:t>
            </a:r>
            <a:r>
              <a:rPr lang="en-US" sz="1600" dirty="0">
                <a:solidFill>
                  <a:srgbClr val="FFCC00"/>
                </a:solidFill>
              </a:rPr>
              <a:t>Him He is King of kings</a:t>
            </a:r>
          </a:p>
          <a:p>
            <a:pPr algn="ctr"/>
            <a:r>
              <a:rPr lang="en-US" sz="1600" dirty="0" smtClean="0">
                <a:solidFill>
                  <a:srgbClr val="FFCC00"/>
                </a:solidFill>
              </a:rPr>
              <a:t>Praise </a:t>
            </a:r>
            <a:r>
              <a:rPr lang="en-US" sz="1600" dirty="0">
                <a:solidFill>
                  <a:srgbClr val="FFCC00"/>
                </a:solidFill>
              </a:rPr>
              <a:t>God for our friends and family</a:t>
            </a:r>
          </a:p>
          <a:p>
            <a:pPr algn="ctr"/>
            <a:r>
              <a:rPr lang="en-US" sz="1600" dirty="0" smtClean="0">
                <a:solidFill>
                  <a:srgbClr val="FFCC00"/>
                </a:solidFill>
              </a:rPr>
              <a:t>Praise </a:t>
            </a:r>
            <a:r>
              <a:rPr lang="en-US" sz="1600" dirty="0">
                <a:solidFill>
                  <a:srgbClr val="FFCC00"/>
                </a:solidFill>
              </a:rPr>
              <a:t>Him for the land and the sea</a:t>
            </a:r>
          </a:p>
          <a:p>
            <a:pPr algn="ctr"/>
            <a:r>
              <a:rPr lang="en-US" sz="1600" dirty="0" smtClean="0">
                <a:solidFill>
                  <a:srgbClr val="FFCC00"/>
                </a:solidFill>
              </a:rPr>
              <a:t>Praise </a:t>
            </a:r>
            <a:r>
              <a:rPr lang="en-US" sz="1600" dirty="0">
                <a:solidFill>
                  <a:srgbClr val="FFCC00"/>
                </a:solidFill>
              </a:rPr>
              <a:t>God Creator of the world</a:t>
            </a:r>
          </a:p>
          <a:p>
            <a:pPr algn="ctr"/>
            <a:r>
              <a:rPr lang="en-US" sz="1600" dirty="0">
                <a:solidFill>
                  <a:srgbClr val="FFCC00"/>
                </a:solidFill>
              </a:rPr>
              <a:t>Praise Him for every boy and every girl</a:t>
            </a:r>
          </a:p>
          <a:p>
            <a:pPr algn="ctr"/>
            <a:endParaRPr lang="en-US" sz="1600" dirty="0" smtClean="0">
              <a:solidFill>
                <a:srgbClr val="FFCC00"/>
              </a:solidFill>
            </a:endParaRPr>
          </a:p>
          <a:p>
            <a:pPr algn="ctr"/>
            <a:r>
              <a:rPr lang="en-US" sz="1600" dirty="0" smtClean="0">
                <a:solidFill>
                  <a:srgbClr val="FFCC00"/>
                </a:solidFill>
              </a:rPr>
              <a:t>We </a:t>
            </a:r>
            <a:r>
              <a:rPr lang="en-US" sz="1600" dirty="0">
                <a:solidFill>
                  <a:srgbClr val="FFCC00"/>
                </a:solidFill>
              </a:rPr>
              <a:t>praise God Almighty</a:t>
            </a:r>
          </a:p>
          <a:p>
            <a:pPr algn="ctr"/>
            <a:r>
              <a:rPr lang="en-US" sz="1600" dirty="0" smtClean="0">
                <a:solidFill>
                  <a:srgbClr val="FFCC00"/>
                </a:solidFill>
              </a:rPr>
              <a:t>For </a:t>
            </a:r>
            <a:r>
              <a:rPr lang="en-US" sz="1600" dirty="0">
                <a:solidFill>
                  <a:srgbClr val="FFCC00"/>
                </a:solidFill>
              </a:rPr>
              <a:t>the love he has for us</a:t>
            </a:r>
          </a:p>
          <a:p>
            <a:pPr algn="ctr"/>
            <a:r>
              <a:rPr lang="en-US" sz="1600" dirty="0" smtClean="0">
                <a:solidFill>
                  <a:srgbClr val="FFCC00"/>
                </a:solidFill>
              </a:rPr>
              <a:t>The </a:t>
            </a:r>
            <a:r>
              <a:rPr lang="en-US" sz="1600" dirty="0">
                <a:solidFill>
                  <a:srgbClr val="FFCC00"/>
                </a:solidFill>
              </a:rPr>
              <a:t>lame can walk the blind can see</a:t>
            </a:r>
          </a:p>
          <a:p>
            <a:pPr algn="ctr"/>
            <a:r>
              <a:rPr lang="en-US" sz="1600" dirty="0" smtClean="0">
                <a:solidFill>
                  <a:srgbClr val="FFCC00"/>
                </a:solidFill>
              </a:rPr>
              <a:t>In </a:t>
            </a:r>
            <a:r>
              <a:rPr lang="en-US" sz="1600" dirty="0">
                <a:solidFill>
                  <a:srgbClr val="FFCC00"/>
                </a:solidFill>
              </a:rPr>
              <a:t>Him we put our trust</a:t>
            </a:r>
          </a:p>
          <a:p>
            <a:pPr algn="ctr"/>
            <a:endParaRPr lang="en-US" sz="1600" dirty="0">
              <a:solidFill>
                <a:srgbClr val="FFCC00"/>
              </a:solidFill>
            </a:endParaRPr>
          </a:p>
          <a:p>
            <a:pPr algn="ctr"/>
            <a:r>
              <a:rPr lang="en-US" sz="1600" dirty="0" smtClean="0">
                <a:solidFill>
                  <a:srgbClr val="FFCC00"/>
                </a:solidFill>
              </a:rPr>
              <a:t>Praise God</a:t>
            </a:r>
          </a:p>
          <a:p>
            <a:pPr algn="ctr"/>
            <a:r>
              <a:rPr lang="en-US" sz="1600" dirty="0" smtClean="0">
                <a:solidFill>
                  <a:srgbClr val="FFCC00"/>
                </a:solidFill>
              </a:rPr>
              <a:t>Praise God</a:t>
            </a:r>
            <a:endParaRPr lang="en-US" sz="1600" dirty="0">
              <a:solidFill>
                <a:srgbClr val="FFCC00"/>
              </a:solidFill>
            </a:endParaRPr>
          </a:p>
          <a:p>
            <a:pPr algn="ctr"/>
            <a:endParaRPr lang="en-US" sz="1600" dirty="0">
              <a:solidFill>
                <a:srgbClr val="FFCC00"/>
              </a:solidFill>
            </a:endParaRPr>
          </a:p>
          <a:p>
            <a:pPr algn="ctr"/>
            <a:r>
              <a:rPr lang="en-US" sz="1600" dirty="0">
                <a:solidFill>
                  <a:srgbClr val="FFCC00"/>
                </a:solidFill>
              </a:rPr>
              <a:t>Praise God for the sustenance he gives</a:t>
            </a:r>
          </a:p>
          <a:p>
            <a:pPr algn="ctr"/>
            <a:r>
              <a:rPr lang="en-US" sz="1600" dirty="0">
                <a:solidFill>
                  <a:srgbClr val="FFCC00"/>
                </a:solidFill>
              </a:rPr>
              <a:t>Praise Him in him we forever live</a:t>
            </a:r>
          </a:p>
          <a:p>
            <a:pPr algn="ctr"/>
            <a:r>
              <a:rPr lang="en-US" sz="1600" dirty="0">
                <a:solidFill>
                  <a:srgbClr val="FFCC00"/>
                </a:solidFill>
              </a:rPr>
              <a:t>Praise God for forgiveness of our sins</a:t>
            </a:r>
          </a:p>
          <a:p>
            <a:pPr algn="ctr"/>
            <a:r>
              <a:rPr lang="en-US" sz="1600" dirty="0">
                <a:solidFill>
                  <a:srgbClr val="FFCC00"/>
                </a:solidFill>
              </a:rPr>
              <a:t>Praise Him for His love that never ends</a:t>
            </a:r>
          </a:p>
        </p:txBody>
      </p:sp>
    </p:spTree>
    <p:extLst>
      <p:ext uri="{BB962C8B-B14F-4D97-AF65-F5344CB8AC3E}">
        <p14:creationId xmlns:p14="http://schemas.microsoft.com/office/powerpoint/2010/main" val="561293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Rectangle 1"/>
          <p:cNvSpPr/>
          <p:nvPr/>
        </p:nvSpPr>
        <p:spPr>
          <a:xfrm>
            <a:off x="304799" y="742325"/>
            <a:ext cx="8696325" cy="2031325"/>
          </a:xfrm>
          <a:prstGeom prst="rect">
            <a:avLst/>
          </a:prstGeom>
        </p:spPr>
        <p:txBody>
          <a:bodyPr wrap="square">
            <a:spAutoFit/>
          </a:bodyPr>
          <a:lstStyle/>
          <a:p>
            <a:pPr>
              <a:lnSpc>
                <a:spcPct val="150000"/>
              </a:lnSpc>
            </a:pPr>
            <a:r>
              <a:rPr lang="en-US" sz="2800" dirty="0" smtClean="0">
                <a:solidFill>
                  <a:srgbClr val="FFCC00"/>
                </a:solidFill>
                <a:latin typeface="Arial Rounded MT Bold" panose="020F0704030504030204" pitchFamily="34" charset="0"/>
              </a:rPr>
              <a:t>Benediction</a:t>
            </a:r>
            <a:r>
              <a:rPr lang="en-US" sz="2800" dirty="0">
                <a:solidFill>
                  <a:srgbClr val="FFCC00"/>
                </a:solidFill>
                <a:latin typeface="Arial Rounded MT Bold" panose="020F0704030504030204" pitchFamily="34" charset="0"/>
              </a:rPr>
              <a:t>		</a:t>
            </a:r>
            <a:r>
              <a:rPr lang="en-US" sz="2800" dirty="0" smtClean="0">
                <a:solidFill>
                  <a:srgbClr val="FFCC00"/>
                </a:solidFill>
                <a:latin typeface="Arial Rounded MT Bold" panose="020F0704030504030204" pitchFamily="34" charset="0"/>
              </a:rPr>
              <a:t>	Steve</a:t>
            </a:r>
            <a:endParaRPr lang="en-US" sz="2800" dirty="0">
              <a:solidFill>
                <a:srgbClr val="FFCC00"/>
              </a:solidFill>
              <a:latin typeface="Arial Rounded MT Bold" panose="020F0704030504030204" pitchFamily="34" charset="0"/>
            </a:endParaRPr>
          </a:p>
          <a:p>
            <a:pPr>
              <a:lnSpc>
                <a:spcPct val="150000"/>
              </a:lnSpc>
            </a:pPr>
            <a:r>
              <a:rPr lang="en-US" sz="2800" dirty="0">
                <a:solidFill>
                  <a:srgbClr val="FFCC00"/>
                </a:solidFill>
                <a:latin typeface="Arial Rounded MT Bold" panose="020F0704030504030204" pitchFamily="34" charset="0"/>
              </a:rPr>
              <a:t>Response			</a:t>
            </a:r>
            <a:r>
              <a:rPr lang="en-US" sz="2800" dirty="0" smtClean="0">
                <a:solidFill>
                  <a:srgbClr val="FFCC00"/>
                </a:solidFill>
                <a:latin typeface="Arial Rounded MT Bold" panose="020F0704030504030204" pitchFamily="34" charset="0"/>
              </a:rPr>
              <a:t>	Praise </a:t>
            </a:r>
            <a:r>
              <a:rPr lang="en-US" sz="2800" dirty="0">
                <a:solidFill>
                  <a:srgbClr val="FFCC00"/>
                </a:solidFill>
                <a:latin typeface="Arial Rounded MT Bold" panose="020F0704030504030204" pitchFamily="34" charset="0"/>
              </a:rPr>
              <a:t>Him, Praise </a:t>
            </a:r>
            <a:r>
              <a:rPr lang="en-US" sz="2800" dirty="0" smtClean="0">
                <a:solidFill>
                  <a:srgbClr val="FFCC00"/>
                </a:solidFill>
                <a:latin typeface="Arial Rounded MT Bold" panose="020F0704030504030204" pitchFamily="34" charset="0"/>
              </a:rPr>
              <a:t>Him #11 </a:t>
            </a:r>
            <a:r>
              <a:rPr lang="en-US" sz="2800" dirty="0">
                <a:solidFill>
                  <a:srgbClr val="FFCC00"/>
                </a:solidFill>
                <a:latin typeface="Arial Rounded MT Bold" panose="020F0704030504030204" pitchFamily="34" charset="0"/>
              </a:rPr>
              <a:t>(Bonnie Playing with the Congregation Singing)</a:t>
            </a:r>
          </a:p>
        </p:txBody>
      </p:sp>
    </p:spTree>
    <p:extLst>
      <p:ext uri="{BB962C8B-B14F-4D97-AF65-F5344CB8AC3E}">
        <p14:creationId xmlns:p14="http://schemas.microsoft.com/office/powerpoint/2010/main" val="1933328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 name="TextBox 3"/>
          <p:cNvSpPr txBox="1"/>
          <p:nvPr/>
        </p:nvSpPr>
        <p:spPr>
          <a:xfrm>
            <a:off x="0" y="171450"/>
            <a:ext cx="9144000" cy="646331"/>
          </a:xfrm>
          <a:prstGeom prst="rect">
            <a:avLst/>
          </a:prstGeom>
          <a:noFill/>
        </p:spPr>
        <p:txBody>
          <a:bodyPr wrap="square" rtlCol="0">
            <a:spAutoFit/>
          </a:bodyPr>
          <a:lstStyle/>
          <a:p>
            <a:pPr algn="ctr"/>
            <a:r>
              <a:rPr lang="en-US" sz="3600" dirty="0" smtClean="0">
                <a:solidFill>
                  <a:srgbClr val="FFCC00"/>
                </a:solidFill>
                <a:latin typeface="Arial Rounded MT Bold" panose="020F0704030504030204" pitchFamily="34" charset="0"/>
              </a:rPr>
              <a:t>Program</a:t>
            </a:r>
            <a:endParaRPr lang="en-US" sz="3600" dirty="0">
              <a:solidFill>
                <a:srgbClr val="FFCC00"/>
              </a:solidFill>
              <a:latin typeface="Arial Rounded MT Bold" panose="020F0704030504030204" pitchFamily="34" charset="0"/>
            </a:endParaRPr>
          </a:p>
        </p:txBody>
      </p:sp>
      <p:sp>
        <p:nvSpPr>
          <p:cNvPr id="5" name="Rectangle 4"/>
          <p:cNvSpPr/>
          <p:nvPr/>
        </p:nvSpPr>
        <p:spPr>
          <a:xfrm>
            <a:off x="333374" y="980450"/>
            <a:ext cx="8696325" cy="5596725"/>
          </a:xfrm>
          <a:prstGeom prst="rect">
            <a:avLst/>
          </a:prstGeom>
        </p:spPr>
        <p:txBody>
          <a:bodyPr wrap="square">
            <a:spAutoFit/>
          </a:bodyPr>
          <a:lstStyle/>
          <a:p>
            <a:pPr>
              <a:lnSpc>
                <a:spcPct val="150000"/>
              </a:lnSpc>
            </a:pPr>
            <a:r>
              <a:rPr lang="en-US" sz="1200" dirty="0">
                <a:solidFill>
                  <a:srgbClr val="FFCC00"/>
                </a:solidFill>
                <a:latin typeface="Arial Rounded MT Bold" panose="020F0704030504030204" pitchFamily="34" charset="0"/>
              </a:rPr>
              <a:t>Prelude			</a:t>
            </a:r>
            <a:r>
              <a:rPr lang="en-US" sz="1200" dirty="0" smtClean="0">
                <a:solidFill>
                  <a:srgbClr val="FFCC00"/>
                </a:solidFill>
                <a:latin typeface="Arial Rounded MT Bold" panose="020F0704030504030204" pitchFamily="34" charset="0"/>
              </a:rPr>
              <a:t>	Robin</a:t>
            </a:r>
            <a:r>
              <a:rPr lang="en-US" sz="1200" dirty="0">
                <a:solidFill>
                  <a:srgbClr val="FFCC00"/>
                </a:solidFill>
                <a:latin typeface="Arial Rounded MT Bold" panose="020F0704030504030204" pitchFamily="34" charset="0"/>
              </a:rPr>
              <a:t>	</a:t>
            </a:r>
          </a:p>
          <a:p>
            <a:pPr>
              <a:lnSpc>
                <a:spcPct val="150000"/>
              </a:lnSpc>
            </a:pPr>
            <a:r>
              <a:rPr lang="en-US" sz="1200" dirty="0">
                <a:solidFill>
                  <a:srgbClr val="FFCC00"/>
                </a:solidFill>
                <a:latin typeface="Arial Rounded MT Bold" panose="020F0704030504030204" pitchFamily="34" charset="0"/>
              </a:rPr>
              <a:t>Welcome 			</a:t>
            </a:r>
            <a:r>
              <a:rPr lang="en-US" sz="1200" dirty="0" smtClean="0">
                <a:solidFill>
                  <a:srgbClr val="FFCC00"/>
                </a:solidFill>
                <a:latin typeface="Arial Rounded MT Bold" panose="020F0704030504030204" pitchFamily="34" charset="0"/>
              </a:rPr>
              <a:t>	Tommy</a:t>
            </a:r>
            <a:r>
              <a:rPr lang="en-US" sz="1200" dirty="0">
                <a:solidFill>
                  <a:srgbClr val="FFCC00"/>
                </a:solidFill>
                <a:latin typeface="Arial Rounded MT Bold" panose="020F0704030504030204" pitchFamily="34" charset="0"/>
              </a:rPr>
              <a:t>			 </a:t>
            </a:r>
          </a:p>
          <a:p>
            <a:pPr>
              <a:lnSpc>
                <a:spcPct val="150000"/>
              </a:lnSpc>
            </a:pPr>
            <a:r>
              <a:rPr lang="en-US" sz="1200" dirty="0">
                <a:solidFill>
                  <a:srgbClr val="FFCC00"/>
                </a:solidFill>
                <a:latin typeface="Arial Rounded MT Bold" panose="020F0704030504030204" pitchFamily="34" charset="0"/>
              </a:rPr>
              <a:t>Scripture Reading		</a:t>
            </a:r>
            <a:r>
              <a:rPr lang="en-US" sz="1200" dirty="0" smtClean="0">
                <a:solidFill>
                  <a:srgbClr val="FFCC00"/>
                </a:solidFill>
                <a:latin typeface="Arial Rounded MT Bold" panose="020F0704030504030204" pitchFamily="34" charset="0"/>
              </a:rPr>
              <a:t>	Psalm </a:t>
            </a:r>
            <a:r>
              <a:rPr lang="en-US" sz="1200" dirty="0">
                <a:solidFill>
                  <a:srgbClr val="FFCC00"/>
                </a:solidFill>
                <a:latin typeface="Arial Rounded MT Bold" panose="020F0704030504030204" pitchFamily="34" charset="0"/>
              </a:rPr>
              <a:t>69:29 - 35</a:t>
            </a:r>
          </a:p>
          <a:p>
            <a:pPr>
              <a:lnSpc>
                <a:spcPct val="150000"/>
              </a:lnSpc>
            </a:pPr>
            <a:r>
              <a:rPr lang="en-US" sz="1200" dirty="0">
                <a:solidFill>
                  <a:srgbClr val="FFCC00"/>
                </a:solidFill>
                <a:latin typeface="Arial Rounded MT Bold" panose="020F0704030504030204" pitchFamily="34" charset="0"/>
              </a:rPr>
              <a:t>Opening Hymn 		</a:t>
            </a:r>
            <a:r>
              <a:rPr lang="en-US" sz="1200" dirty="0" smtClean="0">
                <a:solidFill>
                  <a:srgbClr val="FFCC00"/>
                </a:solidFill>
                <a:latin typeface="Arial Rounded MT Bold" panose="020F0704030504030204" pitchFamily="34" charset="0"/>
              </a:rPr>
              <a:t>	Never </a:t>
            </a:r>
            <a:r>
              <a:rPr lang="en-US" sz="1200" dirty="0">
                <a:solidFill>
                  <a:srgbClr val="FFCC00"/>
                </a:solidFill>
                <a:latin typeface="Arial Rounded MT Bold" panose="020F0704030504030204" pitchFamily="34" charset="0"/>
              </a:rPr>
              <a:t>Be Discouraged (Robin playing with Congregation Singing</a:t>
            </a:r>
            <a:r>
              <a:rPr lang="en-US" sz="1200" dirty="0" smtClean="0">
                <a:solidFill>
                  <a:srgbClr val="FFCC00"/>
                </a:solidFill>
                <a:latin typeface="Arial Rounded MT Bold" panose="020F0704030504030204" pitchFamily="34" charset="0"/>
              </a:rPr>
              <a:t>) #388</a:t>
            </a:r>
            <a:endParaRPr lang="en-US" sz="1200" dirty="0">
              <a:solidFill>
                <a:srgbClr val="FFCC00"/>
              </a:solidFill>
              <a:latin typeface="Arial Rounded MT Bold" panose="020F0704030504030204" pitchFamily="34" charset="0"/>
            </a:endParaRPr>
          </a:p>
          <a:p>
            <a:pPr>
              <a:lnSpc>
                <a:spcPct val="150000"/>
              </a:lnSpc>
            </a:pPr>
            <a:r>
              <a:rPr lang="en-US" sz="1200" dirty="0">
                <a:solidFill>
                  <a:srgbClr val="FFCC00"/>
                </a:solidFill>
                <a:latin typeface="Arial Rounded MT Bold" panose="020F0704030504030204" pitchFamily="34" charset="0"/>
              </a:rPr>
              <a:t>Invocation			</a:t>
            </a:r>
            <a:r>
              <a:rPr lang="en-US" sz="1200" dirty="0" smtClean="0">
                <a:solidFill>
                  <a:srgbClr val="FFCC00"/>
                </a:solidFill>
                <a:latin typeface="Arial Rounded MT Bold" panose="020F0704030504030204" pitchFamily="34" charset="0"/>
              </a:rPr>
              <a:t>	 </a:t>
            </a:r>
            <a:r>
              <a:rPr lang="en-US" sz="1200" dirty="0">
                <a:solidFill>
                  <a:srgbClr val="FFCC00"/>
                </a:solidFill>
                <a:latin typeface="Arial Rounded MT Bold" panose="020F0704030504030204" pitchFamily="34" charset="0"/>
              </a:rPr>
              <a:t>Jeff</a:t>
            </a:r>
          </a:p>
          <a:p>
            <a:pPr>
              <a:lnSpc>
                <a:spcPct val="150000"/>
              </a:lnSpc>
            </a:pPr>
            <a:r>
              <a:rPr lang="en-US" sz="1200" dirty="0">
                <a:solidFill>
                  <a:srgbClr val="FFCC00"/>
                </a:solidFill>
                <a:latin typeface="Arial Rounded MT Bold" panose="020F0704030504030204" pitchFamily="34" charset="0"/>
              </a:rPr>
              <a:t>Reading 			</a:t>
            </a:r>
            <a:r>
              <a:rPr lang="en-US" sz="1200" dirty="0" smtClean="0">
                <a:solidFill>
                  <a:srgbClr val="FFCC00"/>
                </a:solidFill>
                <a:latin typeface="Arial Rounded MT Bold" panose="020F0704030504030204" pitchFamily="34" charset="0"/>
              </a:rPr>
              <a:t>	Praise </a:t>
            </a:r>
            <a:r>
              <a:rPr lang="en-US" sz="1200" dirty="0">
                <a:solidFill>
                  <a:srgbClr val="FFCC00"/>
                </a:solidFill>
                <a:latin typeface="Arial Rounded MT Bold" panose="020F0704030504030204" pitchFamily="34" charset="0"/>
              </a:rPr>
              <a:t>#1  - Bill</a:t>
            </a:r>
          </a:p>
          <a:p>
            <a:pPr>
              <a:lnSpc>
                <a:spcPct val="150000"/>
              </a:lnSpc>
            </a:pPr>
            <a:r>
              <a:rPr lang="en-US" sz="1200" dirty="0">
                <a:solidFill>
                  <a:srgbClr val="FFCC00"/>
                </a:solidFill>
                <a:latin typeface="Arial Rounded MT Bold" panose="020F0704030504030204" pitchFamily="34" charset="0"/>
              </a:rPr>
              <a:t>Remarks			</a:t>
            </a:r>
            <a:r>
              <a:rPr lang="en-US" sz="1200" dirty="0" smtClean="0">
                <a:solidFill>
                  <a:srgbClr val="FFCC00"/>
                </a:solidFill>
                <a:latin typeface="Arial Rounded MT Bold" panose="020F0704030504030204" pitchFamily="34" charset="0"/>
              </a:rPr>
              <a:t>	Kathey</a:t>
            </a:r>
            <a:endParaRPr lang="en-US" sz="1200" dirty="0">
              <a:solidFill>
                <a:srgbClr val="FFCC00"/>
              </a:solidFill>
              <a:latin typeface="Arial Rounded MT Bold" panose="020F0704030504030204" pitchFamily="34" charset="0"/>
            </a:endParaRPr>
          </a:p>
          <a:p>
            <a:pPr>
              <a:lnSpc>
                <a:spcPct val="150000"/>
              </a:lnSpc>
            </a:pPr>
            <a:r>
              <a:rPr lang="en-US" sz="1200" dirty="0">
                <a:solidFill>
                  <a:srgbClr val="FFCC00"/>
                </a:solidFill>
                <a:latin typeface="Arial Rounded MT Bold" panose="020F0704030504030204" pitchFamily="34" charset="0"/>
              </a:rPr>
              <a:t>Song				</a:t>
            </a:r>
            <a:r>
              <a:rPr lang="en-US" sz="1200" dirty="0" smtClean="0">
                <a:solidFill>
                  <a:srgbClr val="FFCC00"/>
                </a:solidFill>
                <a:latin typeface="Arial Rounded MT Bold" panose="020F0704030504030204" pitchFamily="34" charset="0"/>
              </a:rPr>
              <a:t>	Onward </a:t>
            </a:r>
            <a:r>
              <a:rPr lang="en-US" sz="1200" dirty="0">
                <a:solidFill>
                  <a:srgbClr val="FFCC00"/>
                </a:solidFill>
                <a:latin typeface="Arial Rounded MT Bold" panose="020F0704030504030204" pitchFamily="34" charset="0"/>
              </a:rPr>
              <a:t>to Zion (Robin playing with Congregation singing</a:t>
            </a:r>
            <a:r>
              <a:rPr lang="en-US" sz="1200" dirty="0" smtClean="0">
                <a:solidFill>
                  <a:srgbClr val="FFCC00"/>
                </a:solidFill>
                <a:latin typeface="Arial Rounded MT Bold" panose="020F0704030504030204" pitchFamily="34" charset="0"/>
              </a:rPr>
              <a:t>) #447</a:t>
            </a:r>
            <a:endParaRPr lang="en-US" sz="1200" dirty="0">
              <a:solidFill>
                <a:srgbClr val="FFCC00"/>
              </a:solidFill>
              <a:latin typeface="Arial Rounded MT Bold" panose="020F0704030504030204" pitchFamily="34" charset="0"/>
            </a:endParaRPr>
          </a:p>
          <a:p>
            <a:pPr>
              <a:lnSpc>
                <a:spcPct val="150000"/>
              </a:lnSpc>
            </a:pPr>
            <a:r>
              <a:rPr lang="en-US" sz="1200" dirty="0">
                <a:solidFill>
                  <a:srgbClr val="FFCC00"/>
                </a:solidFill>
                <a:latin typeface="Arial Rounded MT Bold" panose="020F0704030504030204" pitchFamily="34" charset="0"/>
              </a:rPr>
              <a:t>Remarks			</a:t>
            </a:r>
            <a:r>
              <a:rPr lang="en-US" sz="1200" dirty="0" smtClean="0">
                <a:solidFill>
                  <a:srgbClr val="FFCC00"/>
                </a:solidFill>
                <a:latin typeface="Arial Rounded MT Bold" panose="020F0704030504030204" pitchFamily="34" charset="0"/>
              </a:rPr>
              <a:t>	Larry</a:t>
            </a:r>
            <a:endParaRPr lang="en-US" sz="1200" dirty="0">
              <a:solidFill>
                <a:srgbClr val="FFCC00"/>
              </a:solidFill>
              <a:latin typeface="Arial Rounded MT Bold" panose="020F0704030504030204" pitchFamily="34" charset="0"/>
            </a:endParaRPr>
          </a:p>
          <a:p>
            <a:pPr>
              <a:lnSpc>
                <a:spcPct val="150000"/>
              </a:lnSpc>
            </a:pPr>
            <a:r>
              <a:rPr lang="en-US" sz="1200" dirty="0">
                <a:solidFill>
                  <a:srgbClr val="FFCC00"/>
                </a:solidFill>
                <a:latin typeface="Arial Rounded MT Bold" panose="020F0704030504030204" pitchFamily="34" charset="0"/>
              </a:rPr>
              <a:t>Song				</a:t>
            </a:r>
            <a:r>
              <a:rPr lang="en-US" sz="1200" dirty="0" smtClean="0">
                <a:solidFill>
                  <a:srgbClr val="FFCC00"/>
                </a:solidFill>
                <a:latin typeface="Arial Rounded MT Bold" panose="020F0704030504030204" pitchFamily="34" charset="0"/>
              </a:rPr>
              <a:t>	What </a:t>
            </a:r>
            <a:r>
              <a:rPr lang="en-US" sz="1200" dirty="0">
                <a:solidFill>
                  <a:srgbClr val="FFCC00"/>
                </a:solidFill>
                <a:latin typeface="Arial Rounded MT Bold" panose="020F0704030504030204" pitchFamily="34" charset="0"/>
              </a:rPr>
              <a:t>a Friend We Have in Jesus (FWRB Band with Congregation Singing</a:t>
            </a:r>
            <a:r>
              <a:rPr lang="en-US" sz="1200" dirty="0" smtClean="0">
                <a:solidFill>
                  <a:srgbClr val="FFCC00"/>
                </a:solidFill>
                <a:latin typeface="Arial Rounded MT Bold" panose="020F0704030504030204" pitchFamily="34" charset="0"/>
              </a:rPr>
              <a:t>) #317</a:t>
            </a:r>
            <a:endParaRPr lang="en-US" sz="1200" dirty="0">
              <a:solidFill>
                <a:srgbClr val="FFCC00"/>
              </a:solidFill>
              <a:latin typeface="Arial Rounded MT Bold" panose="020F0704030504030204" pitchFamily="34" charset="0"/>
            </a:endParaRPr>
          </a:p>
          <a:p>
            <a:pPr>
              <a:lnSpc>
                <a:spcPct val="150000"/>
              </a:lnSpc>
            </a:pPr>
            <a:r>
              <a:rPr lang="en-US" sz="1200" dirty="0">
                <a:solidFill>
                  <a:srgbClr val="FFCC00"/>
                </a:solidFill>
                <a:latin typeface="Arial Rounded MT Bold" panose="020F0704030504030204" pitchFamily="34" charset="0"/>
              </a:rPr>
              <a:t>Reading			</a:t>
            </a:r>
            <a:r>
              <a:rPr lang="en-US" sz="1200" dirty="0" smtClean="0">
                <a:solidFill>
                  <a:srgbClr val="FFCC00"/>
                </a:solidFill>
                <a:latin typeface="Arial Rounded MT Bold" panose="020F0704030504030204" pitchFamily="34" charset="0"/>
              </a:rPr>
              <a:t>	Praise </a:t>
            </a:r>
            <a:r>
              <a:rPr lang="en-US" sz="1200" dirty="0">
                <a:solidFill>
                  <a:srgbClr val="FFCC00"/>
                </a:solidFill>
                <a:latin typeface="Arial Rounded MT Bold" panose="020F0704030504030204" pitchFamily="34" charset="0"/>
              </a:rPr>
              <a:t>#2 </a:t>
            </a:r>
            <a:r>
              <a:rPr lang="en-US" sz="1200" dirty="0" smtClean="0">
                <a:solidFill>
                  <a:srgbClr val="FFCC00"/>
                </a:solidFill>
                <a:latin typeface="Arial Rounded MT Bold" panose="020F0704030504030204" pitchFamily="34" charset="0"/>
              </a:rPr>
              <a:t> - Bill</a:t>
            </a:r>
            <a:endParaRPr lang="en-US" sz="1200" dirty="0">
              <a:solidFill>
                <a:srgbClr val="FFCC00"/>
              </a:solidFill>
              <a:latin typeface="Arial Rounded MT Bold" panose="020F0704030504030204" pitchFamily="34" charset="0"/>
            </a:endParaRPr>
          </a:p>
          <a:p>
            <a:pPr>
              <a:lnSpc>
                <a:spcPct val="150000"/>
              </a:lnSpc>
            </a:pPr>
            <a:r>
              <a:rPr lang="en-US" sz="1200" dirty="0">
                <a:solidFill>
                  <a:srgbClr val="FFCC00"/>
                </a:solidFill>
                <a:latin typeface="Arial Rounded MT Bold" panose="020F0704030504030204" pitchFamily="34" charset="0"/>
              </a:rPr>
              <a:t>Remarks			</a:t>
            </a:r>
            <a:r>
              <a:rPr lang="en-US" sz="1200" dirty="0" smtClean="0">
                <a:solidFill>
                  <a:srgbClr val="FFCC00"/>
                </a:solidFill>
                <a:latin typeface="Arial Rounded MT Bold" panose="020F0704030504030204" pitchFamily="34" charset="0"/>
              </a:rPr>
              <a:t>	Story </a:t>
            </a:r>
            <a:r>
              <a:rPr lang="en-US" sz="1200" dirty="0">
                <a:solidFill>
                  <a:srgbClr val="FFCC00"/>
                </a:solidFill>
                <a:latin typeface="Arial Rounded MT Bold" panose="020F0704030504030204" pitchFamily="34" charset="0"/>
              </a:rPr>
              <a:t>of Sweet Hour of Prayer - Jessie</a:t>
            </a:r>
          </a:p>
          <a:p>
            <a:pPr>
              <a:lnSpc>
                <a:spcPct val="150000"/>
              </a:lnSpc>
            </a:pPr>
            <a:r>
              <a:rPr lang="en-US" sz="1200" dirty="0">
                <a:solidFill>
                  <a:srgbClr val="FFCC00"/>
                </a:solidFill>
                <a:latin typeface="Arial Rounded MT Bold" panose="020F0704030504030204" pitchFamily="34" charset="0"/>
              </a:rPr>
              <a:t>Song 				</a:t>
            </a:r>
            <a:r>
              <a:rPr lang="en-US" sz="1200" dirty="0" smtClean="0">
                <a:solidFill>
                  <a:srgbClr val="FFCC00"/>
                </a:solidFill>
                <a:latin typeface="Arial Rounded MT Bold" panose="020F0704030504030204" pitchFamily="34" charset="0"/>
              </a:rPr>
              <a:t>	Sweet </a:t>
            </a:r>
            <a:r>
              <a:rPr lang="en-US" sz="1200" dirty="0">
                <a:solidFill>
                  <a:srgbClr val="FFCC00"/>
                </a:solidFill>
                <a:latin typeface="Arial Rounded MT Bold" panose="020F0704030504030204" pitchFamily="34" charset="0"/>
              </a:rPr>
              <a:t>Hour of Prayer (FWRB Band with Congregation Singing</a:t>
            </a:r>
            <a:r>
              <a:rPr lang="en-US" sz="1200" dirty="0" smtClean="0">
                <a:solidFill>
                  <a:srgbClr val="FFCC00"/>
                </a:solidFill>
                <a:latin typeface="Arial Rounded MT Bold" panose="020F0704030504030204" pitchFamily="34" charset="0"/>
              </a:rPr>
              <a:t>) #309</a:t>
            </a:r>
            <a:endParaRPr lang="en-US" sz="1200" dirty="0">
              <a:solidFill>
                <a:srgbClr val="FFCC00"/>
              </a:solidFill>
              <a:latin typeface="Arial Rounded MT Bold" panose="020F0704030504030204" pitchFamily="34" charset="0"/>
            </a:endParaRPr>
          </a:p>
          <a:p>
            <a:pPr>
              <a:lnSpc>
                <a:spcPct val="150000"/>
              </a:lnSpc>
            </a:pPr>
            <a:r>
              <a:rPr lang="en-US" sz="1200" dirty="0">
                <a:solidFill>
                  <a:srgbClr val="FFCC00"/>
                </a:solidFill>
                <a:latin typeface="Arial Rounded MT Bold" panose="020F0704030504030204" pitchFamily="34" charset="0"/>
              </a:rPr>
              <a:t>Remarks			</a:t>
            </a:r>
            <a:r>
              <a:rPr lang="en-US" sz="1200" dirty="0" smtClean="0">
                <a:solidFill>
                  <a:srgbClr val="FFCC00"/>
                </a:solidFill>
                <a:latin typeface="Arial Rounded MT Bold" panose="020F0704030504030204" pitchFamily="34" charset="0"/>
              </a:rPr>
              <a:t>	Bonnie</a:t>
            </a:r>
            <a:endParaRPr lang="en-US" sz="1200" dirty="0">
              <a:solidFill>
                <a:srgbClr val="FFCC00"/>
              </a:solidFill>
              <a:latin typeface="Arial Rounded MT Bold" panose="020F0704030504030204" pitchFamily="34" charset="0"/>
            </a:endParaRPr>
          </a:p>
          <a:p>
            <a:pPr>
              <a:lnSpc>
                <a:spcPct val="150000"/>
              </a:lnSpc>
            </a:pPr>
            <a:r>
              <a:rPr lang="en-US" sz="1200" dirty="0">
                <a:solidFill>
                  <a:srgbClr val="FFCC00"/>
                </a:solidFill>
                <a:latin typeface="Arial Rounded MT Bold" panose="020F0704030504030204" pitchFamily="34" charset="0"/>
              </a:rPr>
              <a:t>Song				</a:t>
            </a:r>
            <a:r>
              <a:rPr lang="en-US" sz="1200" dirty="0" smtClean="0">
                <a:solidFill>
                  <a:srgbClr val="FFCC00"/>
                </a:solidFill>
                <a:latin typeface="Arial Rounded MT Bold" panose="020F0704030504030204" pitchFamily="34" charset="0"/>
              </a:rPr>
              <a:t>	If </a:t>
            </a:r>
            <a:r>
              <a:rPr lang="en-US" sz="1200" dirty="0">
                <a:solidFill>
                  <a:srgbClr val="FFCC00"/>
                </a:solidFill>
                <a:latin typeface="Arial Rounded MT Bold" panose="020F0704030504030204" pitchFamily="34" charset="0"/>
              </a:rPr>
              <a:t>You Say Go (FWRB Band)</a:t>
            </a:r>
          </a:p>
          <a:p>
            <a:pPr>
              <a:lnSpc>
                <a:spcPct val="150000"/>
              </a:lnSpc>
            </a:pPr>
            <a:r>
              <a:rPr lang="en-US" sz="1200" dirty="0">
                <a:solidFill>
                  <a:srgbClr val="FFCC00"/>
                </a:solidFill>
                <a:latin typeface="Arial Rounded MT Bold" panose="020F0704030504030204" pitchFamily="34" charset="0"/>
              </a:rPr>
              <a:t>Poem				</a:t>
            </a:r>
            <a:r>
              <a:rPr lang="en-US" sz="1200" dirty="0" smtClean="0">
                <a:solidFill>
                  <a:srgbClr val="FFCC00"/>
                </a:solidFill>
                <a:latin typeface="Arial Rounded MT Bold" panose="020F0704030504030204" pitchFamily="34" charset="0"/>
              </a:rPr>
              <a:t>	Poem </a:t>
            </a:r>
            <a:r>
              <a:rPr lang="en-US" sz="1200" dirty="0">
                <a:solidFill>
                  <a:srgbClr val="FFCC00"/>
                </a:solidFill>
                <a:latin typeface="Arial Rounded MT Bold" panose="020F0704030504030204" pitchFamily="34" charset="0"/>
              </a:rPr>
              <a:t>of Praise – Tammy</a:t>
            </a:r>
          </a:p>
          <a:p>
            <a:pPr>
              <a:lnSpc>
                <a:spcPct val="150000"/>
              </a:lnSpc>
            </a:pPr>
            <a:r>
              <a:rPr lang="en-US" sz="1200" dirty="0">
                <a:solidFill>
                  <a:srgbClr val="FFCC00"/>
                </a:solidFill>
                <a:latin typeface="Arial Rounded MT Bold" panose="020F0704030504030204" pitchFamily="34" charset="0"/>
              </a:rPr>
              <a:t>Remarks			</a:t>
            </a:r>
            <a:r>
              <a:rPr lang="en-US" sz="1200" dirty="0" smtClean="0">
                <a:solidFill>
                  <a:srgbClr val="FFCC00"/>
                </a:solidFill>
                <a:latin typeface="Arial Rounded MT Bold" panose="020F0704030504030204" pitchFamily="34" charset="0"/>
              </a:rPr>
              <a:t>	David</a:t>
            </a:r>
            <a:r>
              <a:rPr lang="en-US" sz="1200" dirty="0">
                <a:solidFill>
                  <a:srgbClr val="FFCC00"/>
                </a:solidFill>
                <a:latin typeface="Arial Rounded MT Bold" panose="020F0704030504030204" pitchFamily="34" charset="0"/>
              </a:rPr>
              <a:t>	</a:t>
            </a:r>
          </a:p>
          <a:p>
            <a:pPr>
              <a:lnSpc>
                <a:spcPct val="150000"/>
              </a:lnSpc>
            </a:pPr>
            <a:r>
              <a:rPr lang="en-US" sz="1200" dirty="0">
                <a:solidFill>
                  <a:srgbClr val="FFCC00"/>
                </a:solidFill>
                <a:latin typeface="Arial Rounded MT Bold" panose="020F0704030504030204" pitchFamily="34" charset="0"/>
              </a:rPr>
              <a:t>Song 				</a:t>
            </a:r>
            <a:r>
              <a:rPr lang="en-US" sz="1200" dirty="0" smtClean="0">
                <a:solidFill>
                  <a:srgbClr val="FFCC00"/>
                </a:solidFill>
                <a:latin typeface="Arial Rounded MT Bold" panose="020F0704030504030204" pitchFamily="34" charset="0"/>
              </a:rPr>
              <a:t>	Praise </a:t>
            </a:r>
            <a:r>
              <a:rPr lang="en-US" sz="1200" dirty="0">
                <a:solidFill>
                  <a:srgbClr val="FFCC00"/>
                </a:solidFill>
                <a:latin typeface="Arial Rounded MT Bold" panose="020F0704030504030204" pitchFamily="34" charset="0"/>
              </a:rPr>
              <a:t>God (FWRB Band – Any Kids in attendance can help with this one)</a:t>
            </a:r>
          </a:p>
          <a:p>
            <a:pPr>
              <a:lnSpc>
                <a:spcPct val="150000"/>
              </a:lnSpc>
            </a:pPr>
            <a:r>
              <a:rPr lang="en-US" sz="1200" dirty="0">
                <a:solidFill>
                  <a:srgbClr val="FFCC00"/>
                </a:solidFill>
                <a:latin typeface="Arial Rounded MT Bold" panose="020F0704030504030204" pitchFamily="34" charset="0"/>
              </a:rPr>
              <a:t>Benediction			</a:t>
            </a:r>
            <a:r>
              <a:rPr lang="en-US" sz="1200" dirty="0" smtClean="0">
                <a:solidFill>
                  <a:srgbClr val="FFCC00"/>
                </a:solidFill>
                <a:latin typeface="Arial Rounded MT Bold" panose="020F0704030504030204" pitchFamily="34" charset="0"/>
              </a:rPr>
              <a:t>	Steve</a:t>
            </a:r>
            <a:endParaRPr lang="en-US" sz="1200" dirty="0">
              <a:solidFill>
                <a:srgbClr val="FFCC00"/>
              </a:solidFill>
              <a:latin typeface="Arial Rounded MT Bold" panose="020F0704030504030204" pitchFamily="34" charset="0"/>
            </a:endParaRPr>
          </a:p>
          <a:p>
            <a:pPr>
              <a:lnSpc>
                <a:spcPct val="150000"/>
              </a:lnSpc>
            </a:pPr>
            <a:r>
              <a:rPr lang="en-US" sz="1200" dirty="0">
                <a:solidFill>
                  <a:srgbClr val="FFCC00"/>
                </a:solidFill>
                <a:latin typeface="Arial Rounded MT Bold" panose="020F0704030504030204" pitchFamily="34" charset="0"/>
              </a:rPr>
              <a:t>Response			</a:t>
            </a:r>
            <a:r>
              <a:rPr lang="en-US" sz="1200" dirty="0" smtClean="0">
                <a:solidFill>
                  <a:srgbClr val="FFCC00"/>
                </a:solidFill>
                <a:latin typeface="Arial Rounded MT Bold" panose="020F0704030504030204" pitchFamily="34" charset="0"/>
              </a:rPr>
              <a:t>	Praise </a:t>
            </a:r>
            <a:r>
              <a:rPr lang="en-US" sz="1200" dirty="0">
                <a:solidFill>
                  <a:srgbClr val="FFCC00"/>
                </a:solidFill>
                <a:latin typeface="Arial Rounded MT Bold" panose="020F0704030504030204" pitchFamily="34" charset="0"/>
              </a:rPr>
              <a:t>Him, Praise Him (Bonnie Playing with the Congregation Singing)</a:t>
            </a:r>
          </a:p>
        </p:txBody>
      </p:sp>
    </p:spTree>
    <p:extLst>
      <p:ext uri="{BB962C8B-B14F-4D97-AF65-F5344CB8AC3E}">
        <p14:creationId xmlns:p14="http://schemas.microsoft.com/office/powerpoint/2010/main" val="3471059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Rectangle 2"/>
          <p:cNvSpPr/>
          <p:nvPr/>
        </p:nvSpPr>
        <p:spPr>
          <a:xfrm>
            <a:off x="171449" y="1285250"/>
            <a:ext cx="8801101" cy="3778407"/>
          </a:xfrm>
          <a:prstGeom prst="rect">
            <a:avLst/>
          </a:prstGeom>
        </p:spPr>
        <p:txBody>
          <a:bodyPr wrap="square">
            <a:spAutoFit/>
          </a:bodyPr>
          <a:lstStyle/>
          <a:p>
            <a:pPr algn="just">
              <a:lnSpc>
                <a:spcPct val="150000"/>
              </a:lnSpc>
            </a:pPr>
            <a:r>
              <a:rPr lang="en-US" i="1" dirty="0" smtClean="0">
                <a:solidFill>
                  <a:srgbClr val="FFCC00"/>
                </a:solidFill>
                <a:latin typeface="Arial Rounded MT Bold" panose="020F0704030504030204" pitchFamily="34" charset="0"/>
              </a:rPr>
              <a:t>But </a:t>
            </a:r>
            <a:r>
              <a:rPr lang="en-US" i="1" dirty="0">
                <a:solidFill>
                  <a:srgbClr val="FFCC00"/>
                </a:solidFill>
                <a:latin typeface="Arial Rounded MT Bold" panose="020F0704030504030204" pitchFamily="34" charset="0"/>
              </a:rPr>
              <a:t>I am poor and sorrowful; let thy salvation, O God, set me up on high.  I will praise the name of God with a song, and will magnify him with thanksgiving.  This also shall please the Lord better than an ox or bullock that hath horns and hooves.  The humble shall see this, and be glad; and your heart shall live that seek God.  For the Lord heareth the poor, and despiseth not his prisoners.  Let the heaven and earth praise him, the seas, and everything that moveth therein.  For God will save Zion, and will build the cities of Judah; that they may dwell there, and have it in possession.  The seed also of his servants shall inherit it; and they that love his name shall dwell therein.</a:t>
            </a:r>
            <a:endParaRPr lang="en-US" dirty="0">
              <a:solidFill>
                <a:srgbClr val="FFCC00"/>
              </a:solidFill>
              <a:latin typeface="Arial Rounded MT Bold" panose="020F0704030504030204" pitchFamily="34" charset="0"/>
            </a:endParaRPr>
          </a:p>
        </p:txBody>
      </p:sp>
      <p:sp>
        <p:nvSpPr>
          <p:cNvPr id="4" name="Rectangle 3"/>
          <p:cNvSpPr/>
          <p:nvPr/>
        </p:nvSpPr>
        <p:spPr>
          <a:xfrm>
            <a:off x="0" y="196334"/>
            <a:ext cx="9144000" cy="800219"/>
          </a:xfrm>
          <a:prstGeom prst="rect">
            <a:avLst/>
          </a:prstGeom>
        </p:spPr>
        <p:txBody>
          <a:bodyPr wrap="square">
            <a:spAutoFit/>
          </a:bodyPr>
          <a:lstStyle/>
          <a:p>
            <a:pPr algn="ctr"/>
            <a:r>
              <a:rPr lang="en-US" sz="2800" i="1" dirty="0" smtClean="0">
                <a:solidFill>
                  <a:srgbClr val="FFCC00"/>
                </a:solidFill>
              </a:rPr>
              <a:t>Call to Worship</a:t>
            </a:r>
          </a:p>
          <a:p>
            <a:pPr algn="ctr"/>
            <a:r>
              <a:rPr lang="en-US" i="1" dirty="0" smtClean="0">
                <a:solidFill>
                  <a:srgbClr val="FFCC00"/>
                </a:solidFill>
              </a:rPr>
              <a:t>Psalms </a:t>
            </a:r>
            <a:r>
              <a:rPr lang="en-US" i="1" dirty="0">
                <a:solidFill>
                  <a:srgbClr val="FFCC00"/>
                </a:solidFill>
              </a:rPr>
              <a:t>69:29 - 36</a:t>
            </a:r>
            <a:endParaRPr lang="en-US" dirty="0">
              <a:solidFill>
                <a:srgbClr val="FFCC00"/>
              </a:solidFill>
            </a:endParaRPr>
          </a:p>
        </p:txBody>
      </p:sp>
    </p:spTree>
    <p:extLst>
      <p:ext uri="{BB962C8B-B14F-4D97-AF65-F5344CB8AC3E}">
        <p14:creationId xmlns:p14="http://schemas.microsoft.com/office/powerpoint/2010/main" val="138013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Rectangle 1"/>
          <p:cNvSpPr/>
          <p:nvPr/>
        </p:nvSpPr>
        <p:spPr>
          <a:xfrm>
            <a:off x="352424" y="94625"/>
            <a:ext cx="8696325" cy="969496"/>
          </a:xfrm>
          <a:prstGeom prst="rect">
            <a:avLst/>
          </a:prstGeom>
        </p:spPr>
        <p:txBody>
          <a:bodyPr wrap="square">
            <a:spAutoFit/>
          </a:bodyPr>
          <a:lstStyle/>
          <a:p>
            <a:pPr algn="ctr">
              <a:lnSpc>
                <a:spcPct val="150000"/>
              </a:lnSpc>
            </a:pPr>
            <a:r>
              <a:rPr lang="en-US" sz="2400" dirty="0" smtClean="0">
                <a:solidFill>
                  <a:srgbClr val="FFCC00"/>
                </a:solidFill>
                <a:latin typeface="Brush Script MT" panose="03060802040406070304" pitchFamily="66" charset="0"/>
              </a:rPr>
              <a:t>Never </a:t>
            </a:r>
            <a:r>
              <a:rPr lang="en-US" sz="2400" dirty="0">
                <a:solidFill>
                  <a:srgbClr val="FFCC00"/>
                </a:solidFill>
                <a:latin typeface="Brush Script MT" panose="03060802040406070304" pitchFamily="66" charset="0"/>
              </a:rPr>
              <a:t>Be Discouraged </a:t>
            </a:r>
            <a:endParaRPr lang="en-US" sz="2400" dirty="0" smtClean="0">
              <a:solidFill>
                <a:srgbClr val="FFCC00"/>
              </a:solidFill>
              <a:latin typeface="Brush Script MT" panose="03060802040406070304" pitchFamily="66" charset="0"/>
            </a:endParaRPr>
          </a:p>
          <a:p>
            <a:pPr algn="ctr">
              <a:lnSpc>
                <a:spcPct val="150000"/>
              </a:lnSpc>
            </a:pPr>
            <a:r>
              <a:rPr lang="en-US" sz="1400" dirty="0" smtClean="0">
                <a:solidFill>
                  <a:srgbClr val="FFCC00"/>
                </a:solidFill>
                <a:latin typeface="Brush Script MT" panose="03060802040406070304" pitchFamily="66" charset="0"/>
              </a:rPr>
              <a:t>(</a:t>
            </a:r>
            <a:r>
              <a:rPr lang="en-US" sz="1400" dirty="0">
                <a:solidFill>
                  <a:srgbClr val="FFCC00"/>
                </a:solidFill>
                <a:latin typeface="Brush Script MT" panose="03060802040406070304" pitchFamily="66" charset="0"/>
              </a:rPr>
              <a:t>Robin playing with Congregation Singing</a:t>
            </a:r>
            <a:r>
              <a:rPr lang="en-US" sz="1400" dirty="0" smtClean="0">
                <a:solidFill>
                  <a:srgbClr val="FFCC00"/>
                </a:solidFill>
                <a:latin typeface="Brush Script MT" panose="03060802040406070304" pitchFamily="66" charset="0"/>
              </a:rPr>
              <a:t>)</a:t>
            </a:r>
            <a:endParaRPr lang="en-US" sz="1400" dirty="0">
              <a:solidFill>
                <a:srgbClr val="FFCC00"/>
              </a:solidFill>
              <a:latin typeface="Brush Script MT" panose="03060802040406070304" pitchFamily="66" charset="0"/>
            </a:endParaRPr>
          </a:p>
        </p:txBody>
      </p:sp>
      <p:pic>
        <p:nvPicPr>
          <p:cNvPr id="3" name="Picture 2"/>
          <p:cNvPicPr>
            <a:picLocks noChangeAspect="1"/>
          </p:cNvPicPr>
          <p:nvPr/>
        </p:nvPicPr>
        <p:blipFill>
          <a:blip r:embed="rId2"/>
          <a:stretch>
            <a:fillRect/>
          </a:stretch>
        </p:blipFill>
        <p:spPr>
          <a:xfrm>
            <a:off x="352424" y="1524000"/>
            <a:ext cx="1752600" cy="2292846"/>
          </a:xfrm>
          <a:prstGeom prst="ellipse">
            <a:avLst/>
          </a:prstGeom>
          <a:ln w="63500" cap="rnd">
            <a:solidFill>
              <a:schemeClr val="accent4">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2295524" y="1378446"/>
            <a:ext cx="6591301" cy="4401205"/>
          </a:xfrm>
          <a:prstGeom prst="rect">
            <a:avLst/>
          </a:prstGeom>
        </p:spPr>
        <p:txBody>
          <a:bodyPr wrap="square">
            <a:spAutoFit/>
          </a:bodyPr>
          <a:lstStyle/>
          <a:p>
            <a:pPr algn="just"/>
            <a:r>
              <a:rPr lang="en-US" sz="1400" dirty="0" smtClean="0">
                <a:solidFill>
                  <a:srgbClr val="FFCC00"/>
                </a:solidFill>
                <a:latin typeface="Arial Rounded MT Bold" panose="020F0704030504030204" pitchFamily="34" charset="0"/>
              </a:rPr>
              <a:t>There </a:t>
            </a:r>
            <a:r>
              <a:rPr lang="en-US" sz="1400" dirty="0">
                <a:solidFill>
                  <a:srgbClr val="FFCC00"/>
                </a:solidFill>
                <a:latin typeface="Arial Rounded MT Bold" panose="020F0704030504030204" pitchFamily="34" charset="0"/>
              </a:rPr>
              <a:t>are moments in my life when we just want to throw in the towel and give up. On what? anything that’s overwhelming at that moment.</a:t>
            </a:r>
          </a:p>
          <a:p>
            <a:pPr algn="just"/>
            <a:endParaRPr lang="en-US" sz="1400" dirty="0">
              <a:solidFill>
                <a:srgbClr val="FFCC00"/>
              </a:solidFill>
              <a:latin typeface="Arial Rounded MT Bold" panose="020F0704030504030204" pitchFamily="34" charset="0"/>
            </a:endParaRPr>
          </a:p>
          <a:p>
            <a:pPr algn="just"/>
            <a:r>
              <a:rPr lang="en-US" sz="1400" dirty="0">
                <a:solidFill>
                  <a:srgbClr val="FFCC00"/>
                </a:solidFill>
                <a:latin typeface="Arial Rounded MT Bold" panose="020F0704030504030204" pitchFamily="34" charset="0"/>
              </a:rPr>
              <a:t>We’ve all felt pretty drained and alone one time or another. And it makes us feel spent. In times like these, especially in times like these, I encourage you to turn to your Bible for guidance.</a:t>
            </a:r>
          </a:p>
          <a:p>
            <a:pPr algn="just"/>
            <a:endParaRPr lang="en-US" sz="1400" dirty="0">
              <a:solidFill>
                <a:srgbClr val="FFCC00"/>
              </a:solidFill>
              <a:latin typeface="Arial Rounded MT Bold" panose="020F0704030504030204" pitchFamily="34" charset="0"/>
            </a:endParaRPr>
          </a:p>
          <a:p>
            <a:pPr algn="just"/>
            <a:r>
              <a:rPr lang="en-US" sz="1400" i="1" dirty="0" smtClean="0">
                <a:solidFill>
                  <a:srgbClr val="FFCC00"/>
                </a:solidFill>
                <a:latin typeface="Arial Rounded MT Bold" panose="020F0704030504030204" pitchFamily="34" charset="0"/>
              </a:rPr>
              <a:t>Psalm 34:17-19  When </a:t>
            </a:r>
            <a:r>
              <a:rPr lang="en-US" sz="1400" i="1" dirty="0">
                <a:solidFill>
                  <a:srgbClr val="FFCC00"/>
                </a:solidFill>
                <a:latin typeface="Arial Rounded MT Bold" panose="020F0704030504030204" pitchFamily="34" charset="0"/>
              </a:rPr>
              <a:t>the righteous cry for help, the Lord hears and delivers them out of all their troubles. The Lord is near to the brokenhearted and saves the crushed in spirit. Many are the afflictions of the righteous, but the Lord delivers him out of them all.</a:t>
            </a:r>
          </a:p>
          <a:p>
            <a:pPr algn="just"/>
            <a:endParaRPr lang="en-US" sz="1400" i="1" dirty="0">
              <a:solidFill>
                <a:srgbClr val="FFCC00"/>
              </a:solidFill>
              <a:latin typeface="Arial Rounded MT Bold" panose="020F0704030504030204" pitchFamily="34" charset="0"/>
            </a:endParaRPr>
          </a:p>
          <a:p>
            <a:pPr algn="just"/>
            <a:r>
              <a:rPr lang="en-US" sz="1400" i="1" dirty="0" smtClean="0">
                <a:solidFill>
                  <a:srgbClr val="FFCC00"/>
                </a:solidFill>
                <a:latin typeface="Arial Rounded MT Bold" panose="020F0704030504030204" pitchFamily="34" charset="0"/>
              </a:rPr>
              <a:t>Psalm 147:3  He </a:t>
            </a:r>
            <a:r>
              <a:rPr lang="en-US" sz="1400" i="1" dirty="0">
                <a:solidFill>
                  <a:srgbClr val="FFCC00"/>
                </a:solidFill>
                <a:latin typeface="Arial Rounded MT Bold" panose="020F0704030504030204" pitchFamily="34" charset="0"/>
              </a:rPr>
              <a:t>heals the brokenhearted and binds up their wounds.</a:t>
            </a:r>
          </a:p>
          <a:p>
            <a:pPr algn="just"/>
            <a:endParaRPr lang="en-US" sz="1400" i="1" dirty="0">
              <a:solidFill>
                <a:srgbClr val="FFCC00"/>
              </a:solidFill>
              <a:latin typeface="Arial Rounded MT Bold" panose="020F0704030504030204" pitchFamily="34" charset="0"/>
            </a:endParaRPr>
          </a:p>
          <a:p>
            <a:pPr algn="just"/>
            <a:r>
              <a:rPr lang="en-US" sz="1400" i="1" dirty="0">
                <a:solidFill>
                  <a:srgbClr val="FFCC00"/>
                </a:solidFill>
                <a:latin typeface="Arial Rounded MT Bold" panose="020F0704030504030204" pitchFamily="34" charset="0"/>
              </a:rPr>
              <a:t>Psalm </a:t>
            </a:r>
            <a:r>
              <a:rPr lang="en-US" sz="1400" i="1" dirty="0" smtClean="0">
                <a:solidFill>
                  <a:srgbClr val="FFCC00"/>
                </a:solidFill>
                <a:latin typeface="Arial Rounded MT Bold" panose="020F0704030504030204" pitchFamily="34" charset="0"/>
              </a:rPr>
              <a:t>55:22  Cast </a:t>
            </a:r>
            <a:r>
              <a:rPr lang="en-US" sz="1400" i="1" dirty="0">
                <a:solidFill>
                  <a:srgbClr val="FFCC00"/>
                </a:solidFill>
                <a:latin typeface="Arial Rounded MT Bold" panose="020F0704030504030204" pitchFamily="34" charset="0"/>
              </a:rPr>
              <a:t>your burden on the Lord, and he will sustain you; he will never permit the righteous to be moved.</a:t>
            </a:r>
          </a:p>
          <a:p>
            <a:pPr algn="just"/>
            <a:endParaRPr lang="en-US" sz="1400" i="1" dirty="0">
              <a:solidFill>
                <a:srgbClr val="FFCC00"/>
              </a:solidFill>
              <a:latin typeface="Arial Rounded MT Bold" panose="020F0704030504030204" pitchFamily="34" charset="0"/>
            </a:endParaRPr>
          </a:p>
          <a:p>
            <a:pPr algn="just"/>
            <a:r>
              <a:rPr lang="en-US" sz="1400" i="1" dirty="0">
                <a:solidFill>
                  <a:srgbClr val="FFCC00"/>
                </a:solidFill>
                <a:latin typeface="Arial Rounded MT Bold" panose="020F0704030504030204" pitchFamily="34" charset="0"/>
              </a:rPr>
              <a:t>Isaiah </a:t>
            </a:r>
            <a:r>
              <a:rPr lang="en-US" sz="1400" i="1" dirty="0" smtClean="0">
                <a:solidFill>
                  <a:srgbClr val="FFCC00"/>
                </a:solidFill>
                <a:latin typeface="Arial Rounded MT Bold" panose="020F0704030504030204" pitchFamily="34" charset="0"/>
              </a:rPr>
              <a:t>41:10  Fear </a:t>
            </a:r>
            <a:r>
              <a:rPr lang="en-US" sz="1400" i="1" dirty="0">
                <a:solidFill>
                  <a:srgbClr val="FFCC00"/>
                </a:solidFill>
                <a:latin typeface="Arial Rounded MT Bold" panose="020F0704030504030204" pitchFamily="34" charset="0"/>
              </a:rPr>
              <a:t>not, for I am with you; be not dismayed, for I am your God; I will strengthen you, I will help you, I will uphold you with my righteous right hand.</a:t>
            </a:r>
          </a:p>
        </p:txBody>
      </p:sp>
      <p:sp>
        <p:nvSpPr>
          <p:cNvPr id="5" name="Rectangle 4"/>
          <p:cNvSpPr/>
          <p:nvPr/>
        </p:nvSpPr>
        <p:spPr>
          <a:xfrm>
            <a:off x="447674" y="3988184"/>
            <a:ext cx="1752600" cy="577081"/>
          </a:xfrm>
          <a:prstGeom prst="rect">
            <a:avLst/>
          </a:prstGeom>
        </p:spPr>
        <p:txBody>
          <a:bodyPr wrap="square">
            <a:spAutoFit/>
          </a:bodyPr>
          <a:lstStyle/>
          <a:p>
            <a:pPr algn="ctr"/>
            <a:r>
              <a:rPr lang="en-US" sz="1200" dirty="0">
                <a:solidFill>
                  <a:srgbClr val="FFCC00"/>
                </a:solidFill>
              </a:rPr>
              <a:t>J. H. Fillmore</a:t>
            </a:r>
          </a:p>
          <a:p>
            <a:endParaRPr lang="en-US" sz="1050" dirty="0" smtClean="0">
              <a:solidFill>
                <a:srgbClr val="FFCC00"/>
              </a:solidFill>
            </a:endParaRPr>
          </a:p>
          <a:p>
            <a:r>
              <a:rPr lang="en-US" sz="900" dirty="0" smtClean="0">
                <a:solidFill>
                  <a:srgbClr val="FFCC00"/>
                </a:solidFill>
              </a:rPr>
              <a:t>June </a:t>
            </a:r>
            <a:r>
              <a:rPr lang="en-US" sz="900" dirty="0">
                <a:solidFill>
                  <a:srgbClr val="FFCC00"/>
                </a:solidFill>
              </a:rPr>
              <a:t>1, </a:t>
            </a:r>
            <a:r>
              <a:rPr lang="en-US" sz="900" dirty="0" smtClean="0">
                <a:solidFill>
                  <a:srgbClr val="FFCC00"/>
                </a:solidFill>
              </a:rPr>
              <a:t>1849 - Feb­ru­a­ry </a:t>
            </a:r>
            <a:r>
              <a:rPr lang="en-US" sz="900" dirty="0">
                <a:solidFill>
                  <a:srgbClr val="FFCC00"/>
                </a:solidFill>
              </a:rPr>
              <a:t>8, </a:t>
            </a:r>
            <a:r>
              <a:rPr lang="en-US" sz="900" dirty="0" smtClean="0">
                <a:solidFill>
                  <a:srgbClr val="FFCC00"/>
                </a:solidFill>
              </a:rPr>
              <a:t>1936</a:t>
            </a:r>
          </a:p>
        </p:txBody>
      </p:sp>
      <p:sp>
        <p:nvSpPr>
          <p:cNvPr id="6" name="TextBox 5"/>
          <p:cNvSpPr txBox="1"/>
          <p:nvPr/>
        </p:nvSpPr>
        <p:spPr>
          <a:xfrm>
            <a:off x="352424" y="314037"/>
            <a:ext cx="1062182" cy="461665"/>
          </a:xfrm>
          <a:prstGeom prst="rect">
            <a:avLst/>
          </a:prstGeom>
          <a:noFill/>
        </p:spPr>
        <p:txBody>
          <a:bodyPr wrap="square" rtlCol="0">
            <a:spAutoFit/>
          </a:bodyPr>
          <a:lstStyle/>
          <a:p>
            <a:r>
              <a:rPr lang="en-US" sz="2400" b="1" dirty="0" smtClean="0">
                <a:solidFill>
                  <a:srgbClr val="FFCC00"/>
                </a:solidFill>
              </a:rPr>
              <a:t># 388</a:t>
            </a:r>
            <a:endParaRPr lang="en-US" sz="2400" b="1" dirty="0">
              <a:solidFill>
                <a:srgbClr val="FFCC00"/>
              </a:solidFill>
            </a:endParaRPr>
          </a:p>
        </p:txBody>
      </p:sp>
    </p:spTree>
    <p:extLst>
      <p:ext uri="{BB962C8B-B14F-4D97-AF65-F5344CB8AC3E}">
        <p14:creationId xmlns:p14="http://schemas.microsoft.com/office/powerpoint/2010/main" val="3029484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TextBox 2"/>
          <p:cNvSpPr txBox="1"/>
          <p:nvPr/>
        </p:nvSpPr>
        <p:spPr>
          <a:xfrm>
            <a:off x="0" y="219075"/>
            <a:ext cx="9144000" cy="523220"/>
          </a:xfrm>
          <a:prstGeom prst="rect">
            <a:avLst/>
          </a:prstGeom>
          <a:noFill/>
        </p:spPr>
        <p:txBody>
          <a:bodyPr wrap="square" rtlCol="0">
            <a:spAutoFit/>
          </a:bodyPr>
          <a:lstStyle/>
          <a:p>
            <a:pPr algn="ctr"/>
            <a:r>
              <a:rPr lang="en-US" sz="2800" dirty="0" smtClean="0">
                <a:solidFill>
                  <a:srgbClr val="FFCC00"/>
                </a:solidFill>
                <a:latin typeface="Arial Rounded MT Bold" panose="020F0704030504030204" pitchFamily="34" charset="0"/>
              </a:rPr>
              <a:t>Reading – Praise #1 - Bill</a:t>
            </a:r>
            <a:endParaRPr lang="en-US" sz="2800" dirty="0">
              <a:solidFill>
                <a:srgbClr val="FFCC00"/>
              </a:solidFill>
              <a:latin typeface="Arial Rounded MT Bold" panose="020F0704030504030204" pitchFamily="34" charset="0"/>
            </a:endParaRPr>
          </a:p>
        </p:txBody>
      </p:sp>
      <p:sp>
        <p:nvSpPr>
          <p:cNvPr id="4" name="Rectangle 3"/>
          <p:cNvSpPr/>
          <p:nvPr/>
        </p:nvSpPr>
        <p:spPr>
          <a:xfrm>
            <a:off x="266700" y="1117938"/>
            <a:ext cx="8686800" cy="4524315"/>
          </a:xfrm>
          <a:prstGeom prst="rect">
            <a:avLst/>
          </a:prstGeom>
        </p:spPr>
        <p:txBody>
          <a:bodyPr wrap="square">
            <a:spAutoFit/>
          </a:bodyPr>
          <a:lstStyle/>
          <a:p>
            <a:pPr algn="just">
              <a:lnSpc>
                <a:spcPct val="150000"/>
              </a:lnSpc>
            </a:pPr>
            <a:r>
              <a:rPr lang="en-US" sz="3200" i="1" dirty="0">
                <a:solidFill>
                  <a:srgbClr val="FFCC00"/>
                </a:solidFill>
              </a:rPr>
              <a:t>When we are willing to give to God the sacrifice of praise, knowing that He is good and merciful even in the midst of our trials or suffering, we give Him an opportunity to minister peace and comfort to our hurting hearts.  No matter what is happening in our lives, our God is worthy of praise.	</a:t>
            </a:r>
          </a:p>
        </p:txBody>
      </p:sp>
    </p:spTree>
    <p:extLst>
      <p:ext uri="{BB962C8B-B14F-4D97-AF65-F5344CB8AC3E}">
        <p14:creationId xmlns:p14="http://schemas.microsoft.com/office/powerpoint/2010/main" val="1691649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Rectangle 2"/>
          <p:cNvSpPr/>
          <p:nvPr/>
        </p:nvSpPr>
        <p:spPr>
          <a:xfrm>
            <a:off x="0" y="229285"/>
            <a:ext cx="9144000" cy="800219"/>
          </a:xfrm>
          <a:prstGeom prst="rect">
            <a:avLst/>
          </a:prstGeom>
        </p:spPr>
        <p:txBody>
          <a:bodyPr wrap="square">
            <a:spAutoFit/>
          </a:bodyPr>
          <a:lstStyle/>
          <a:p>
            <a:pPr algn="ctr"/>
            <a:r>
              <a:rPr lang="en-US" sz="3200" dirty="0">
                <a:solidFill>
                  <a:srgbClr val="FFCC00"/>
                </a:solidFill>
                <a:latin typeface="Arial Rounded MT Bold" panose="020F0704030504030204" pitchFamily="34" charset="0"/>
              </a:rPr>
              <a:t>Onward to Zion </a:t>
            </a:r>
            <a:endParaRPr lang="en-US" sz="3200" dirty="0" smtClean="0">
              <a:solidFill>
                <a:srgbClr val="FFCC00"/>
              </a:solidFill>
              <a:latin typeface="Arial Rounded MT Bold" panose="020F0704030504030204" pitchFamily="34" charset="0"/>
            </a:endParaRPr>
          </a:p>
          <a:p>
            <a:pPr algn="ctr"/>
            <a:r>
              <a:rPr lang="en-US" sz="1400" dirty="0" smtClean="0">
                <a:solidFill>
                  <a:srgbClr val="FFCC00"/>
                </a:solidFill>
                <a:latin typeface="Arial Rounded MT Bold" panose="020F0704030504030204" pitchFamily="34" charset="0"/>
              </a:rPr>
              <a:t>(</a:t>
            </a:r>
            <a:r>
              <a:rPr lang="en-US" sz="1400" dirty="0">
                <a:solidFill>
                  <a:srgbClr val="FFCC00"/>
                </a:solidFill>
                <a:latin typeface="Arial Rounded MT Bold" panose="020F0704030504030204" pitchFamily="34" charset="0"/>
              </a:rPr>
              <a:t>Robin playing with Congregation singing)</a:t>
            </a:r>
            <a:endParaRPr lang="en-US" sz="1400" dirty="0"/>
          </a:p>
        </p:txBody>
      </p:sp>
      <p:sp>
        <p:nvSpPr>
          <p:cNvPr id="4" name="TextBox 3"/>
          <p:cNvSpPr txBox="1"/>
          <p:nvPr/>
        </p:nvSpPr>
        <p:spPr>
          <a:xfrm>
            <a:off x="0" y="1190625"/>
            <a:ext cx="9144000" cy="369332"/>
          </a:xfrm>
          <a:prstGeom prst="rect">
            <a:avLst/>
          </a:prstGeom>
          <a:noFill/>
        </p:spPr>
        <p:txBody>
          <a:bodyPr wrap="square" rtlCol="0">
            <a:spAutoFit/>
          </a:bodyPr>
          <a:lstStyle/>
          <a:p>
            <a:pPr algn="ctr"/>
            <a:r>
              <a:rPr lang="en-US" dirty="0" smtClean="0">
                <a:solidFill>
                  <a:srgbClr val="FFCC00"/>
                </a:solidFill>
              </a:rPr>
              <a:t>Favorite Hymn of Kathey Howard</a:t>
            </a:r>
            <a:endParaRPr lang="en-US" dirty="0">
              <a:solidFill>
                <a:srgbClr val="FFCC00"/>
              </a:solidFill>
            </a:endParaRPr>
          </a:p>
        </p:txBody>
      </p:sp>
      <p:pic>
        <p:nvPicPr>
          <p:cNvPr id="5" name="Picture 4"/>
          <p:cNvPicPr>
            <a:picLocks noChangeAspect="1"/>
          </p:cNvPicPr>
          <p:nvPr/>
        </p:nvPicPr>
        <p:blipFill>
          <a:blip r:embed="rId2"/>
          <a:stretch>
            <a:fillRect/>
          </a:stretch>
        </p:blipFill>
        <p:spPr>
          <a:xfrm>
            <a:off x="424057" y="1559957"/>
            <a:ext cx="1833368" cy="28481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507303" y="4500458"/>
            <a:ext cx="1857375" cy="553998"/>
          </a:xfrm>
          <a:prstGeom prst="rect">
            <a:avLst/>
          </a:prstGeom>
        </p:spPr>
        <p:txBody>
          <a:bodyPr wrap="square">
            <a:spAutoFit/>
          </a:bodyPr>
          <a:lstStyle/>
          <a:p>
            <a:pPr algn="ctr"/>
            <a:r>
              <a:rPr lang="en-US" sz="1200" dirty="0" smtClean="0">
                <a:solidFill>
                  <a:srgbClr val="FFCC00"/>
                </a:solidFill>
              </a:rPr>
              <a:t>F.M. Smith</a:t>
            </a:r>
            <a:endParaRPr lang="en-US" sz="1200" dirty="0">
              <a:solidFill>
                <a:srgbClr val="FFCC00"/>
              </a:solidFill>
            </a:endParaRPr>
          </a:p>
          <a:p>
            <a:r>
              <a:rPr lang="en-US" sz="900" dirty="0" smtClean="0">
                <a:solidFill>
                  <a:srgbClr val="FFCC00"/>
                </a:solidFill>
              </a:rPr>
              <a:t>January </a:t>
            </a:r>
            <a:r>
              <a:rPr lang="en-US" sz="900" dirty="0">
                <a:solidFill>
                  <a:srgbClr val="FFCC00"/>
                </a:solidFill>
              </a:rPr>
              <a:t>21, </a:t>
            </a:r>
            <a:r>
              <a:rPr lang="en-US" sz="900" dirty="0" smtClean="0">
                <a:solidFill>
                  <a:srgbClr val="FFCC00"/>
                </a:solidFill>
              </a:rPr>
              <a:t>1874 - March </a:t>
            </a:r>
            <a:r>
              <a:rPr lang="en-US" sz="900" dirty="0">
                <a:solidFill>
                  <a:srgbClr val="FFCC00"/>
                </a:solidFill>
              </a:rPr>
              <a:t>20, </a:t>
            </a:r>
            <a:r>
              <a:rPr lang="en-US" sz="900" dirty="0" smtClean="0">
                <a:solidFill>
                  <a:srgbClr val="FFCC00"/>
                </a:solidFill>
              </a:rPr>
              <a:t>1946</a:t>
            </a:r>
          </a:p>
          <a:p>
            <a:endParaRPr lang="en-US" sz="900" dirty="0">
              <a:solidFill>
                <a:srgbClr val="FFCC00"/>
              </a:solidFill>
            </a:endParaRPr>
          </a:p>
        </p:txBody>
      </p:sp>
      <p:sp>
        <p:nvSpPr>
          <p:cNvPr id="7" name="Rectangle 6"/>
          <p:cNvSpPr/>
          <p:nvPr/>
        </p:nvSpPr>
        <p:spPr>
          <a:xfrm>
            <a:off x="2514599" y="1757035"/>
            <a:ext cx="6391275" cy="3693319"/>
          </a:xfrm>
          <a:prstGeom prst="rect">
            <a:avLst/>
          </a:prstGeom>
        </p:spPr>
        <p:txBody>
          <a:bodyPr wrap="square">
            <a:spAutoFit/>
          </a:bodyPr>
          <a:lstStyle/>
          <a:p>
            <a:pPr algn="just"/>
            <a:r>
              <a:rPr lang="en-US" i="1" dirty="0" smtClean="0">
                <a:solidFill>
                  <a:srgbClr val="FFCC00"/>
                </a:solidFill>
              </a:rPr>
              <a:t>Frederick </a:t>
            </a:r>
            <a:r>
              <a:rPr lang="en-US" i="1" dirty="0">
                <a:solidFill>
                  <a:srgbClr val="FFCC00"/>
                </a:solidFill>
              </a:rPr>
              <a:t>Madison </a:t>
            </a:r>
            <a:r>
              <a:rPr lang="en-US" i="1" dirty="0" smtClean="0">
                <a:solidFill>
                  <a:srgbClr val="FFCC00"/>
                </a:solidFill>
              </a:rPr>
              <a:t>Smith, generally </a:t>
            </a:r>
            <a:r>
              <a:rPr lang="en-US" i="1" dirty="0">
                <a:solidFill>
                  <a:srgbClr val="FFCC00"/>
                </a:solidFill>
              </a:rPr>
              <a:t>known among his followers as "Fred M.", was </a:t>
            </a:r>
            <a:r>
              <a:rPr lang="en-US" i="1" dirty="0" smtClean="0">
                <a:solidFill>
                  <a:srgbClr val="FFCC00"/>
                </a:solidFill>
              </a:rPr>
              <a:t>the </a:t>
            </a:r>
            <a:r>
              <a:rPr lang="en-US" i="1" dirty="0">
                <a:solidFill>
                  <a:srgbClr val="FFCC00"/>
                </a:solidFill>
              </a:rPr>
              <a:t>third Prophet-President of the Reorganized Church of Jesus Christ of Latter Day </a:t>
            </a:r>
            <a:r>
              <a:rPr lang="en-US" i="1" dirty="0" smtClean="0">
                <a:solidFill>
                  <a:srgbClr val="FFCC00"/>
                </a:solidFill>
              </a:rPr>
              <a:t>Saints, serving </a:t>
            </a:r>
            <a:r>
              <a:rPr lang="en-US" i="1" dirty="0">
                <a:solidFill>
                  <a:srgbClr val="FFCC00"/>
                </a:solidFill>
              </a:rPr>
              <a:t>from 1915 until his death.</a:t>
            </a:r>
          </a:p>
          <a:p>
            <a:pPr algn="just"/>
            <a:endParaRPr lang="en-US" i="1" dirty="0">
              <a:solidFill>
                <a:srgbClr val="FFCC00"/>
              </a:solidFill>
            </a:endParaRPr>
          </a:p>
          <a:p>
            <a:pPr algn="just"/>
            <a:r>
              <a:rPr lang="en-US" i="1" dirty="0">
                <a:solidFill>
                  <a:srgbClr val="FFCC00"/>
                </a:solidFill>
              </a:rPr>
              <a:t>Smith's paternal grandfather was Joseph Smith, Jr., the founder of the Latter Day Saint movement, and his father was Joseph Smith III, the first president after the Church's "Reorganization." </a:t>
            </a:r>
            <a:endParaRPr lang="en-US" i="1" dirty="0" smtClean="0">
              <a:solidFill>
                <a:srgbClr val="FFCC00"/>
              </a:solidFill>
            </a:endParaRPr>
          </a:p>
          <a:p>
            <a:pPr algn="just"/>
            <a:endParaRPr lang="en-US" i="1" dirty="0">
              <a:solidFill>
                <a:srgbClr val="FFCC00"/>
              </a:solidFill>
            </a:endParaRPr>
          </a:p>
          <a:p>
            <a:pPr algn="just"/>
            <a:r>
              <a:rPr lang="en-US" i="1" dirty="0" smtClean="0">
                <a:solidFill>
                  <a:srgbClr val="FFCC00"/>
                </a:solidFill>
              </a:rPr>
              <a:t>The </a:t>
            </a:r>
            <a:r>
              <a:rPr lang="en-US" i="1" dirty="0">
                <a:solidFill>
                  <a:srgbClr val="FFCC00"/>
                </a:solidFill>
              </a:rPr>
              <a:t>first graduate of Graceland University, Fred M. earned a Ph.D. in psychology from Clark University in 1916, setting him apart as one of the most highly educated members of his church at the time.[1]</a:t>
            </a:r>
          </a:p>
        </p:txBody>
      </p:sp>
      <p:sp>
        <p:nvSpPr>
          <p:cNvPr id="8" name="TextBox 7"/>
          <p:cNvSpPr txBox="1"/>
          <p:nvPr/>
        </p:nvSpPr>
        <p:spPr>
          <a:xfrm>
            <a:off x="352424" y="314037"/>
            <a:ext cx="1062182" cy="461665"/>
          </a:xfrm>
          <a:prstGeom prst="rect">
            <a:avLst/>
          </a:prstGeom>
          <a:noFill/>
        </p:spPr>
        <p:txBody>
          <a:bodyPr wrap="square" rtlCol="0">
            <a:spAutoFit/>
          </a:bodyPr>
          <a:lstStyle/>
          <a:p>
            <a:r>
              <a:rPr lang="en-US" sz="2400" b="1" dirty="0" smtClean="0">
                <a:solidFill>
                  <a:srgbClr val="FFCC00"/>
                </a:solidFill>
              </a:rPr>
              <a:t># 447</a:t>
            </a:r>
            <a:endParaRPr lang="en-US" sz="2400" b="1" dirty="0">
              <a:solidFill>
                <a:srgbClr val="FFCC00"/>
              </a:solidFill>
            </a:endParaRPr>
          </a:p>
        </p:txBody>
      </p:sp>
    </p:spTree>
    <p:extLst>
      <p:ext uri="{BB962C8B-B14F-4D97-AF65-F5344CB8AC3E}">
        <p14:creationId xmlns:p14="http://schemas.microsoft.com/office/powerpoint/2010/main" val="249880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5" name="Rectangle 4"/>
          <p:cNvSpPr/>
          <p:nvPr/>
        </p:nvSpPr>
        <p:spPr>
          <a:xfrm>
            <a:off x="0" y="229285"/>
            <a:ext cx="9144000" cy="707886"/>
          </a:xfrm>
          <a:prstGeom prst="rect">
            <a:avLst/>
          </a:prstGeom>
        </p:spPr>
        <p:txBody>
          <a:bodyPr wrap="square">
            <a:spAutoFit/>
          </a:bodyPr>
          <a:lstStyle/>
          <a:p>
            <a:pPr algn="ctr"/>
            <a:r>
              <a:rPr lang="en-US" sz="2400" dirty="0">
                <a:solidFill>
                  <a:srgbClr val="FFCC00"/>
                </a:solidFill>
                <a:latin typeface="Rockwell" panose="02060603020205020403" pitchFamily="18" charset="0"/>
              </a:rPr>
              <a:t>What a Friend We Have in Jesus </a:t>
            </a:r>
            <a:endParaRPr lang="en-US" sz="2400" dirty="0" smtClean="0">
              <a:solidFill>
                <a:srgbClr val="FFCC00"/>
              </a:solidFill>
              <a:latin typeface="Rockwell" panose="02060603020205020403" pitchFamily="18" charset="0"/>
            </a:endParaRPr>
          </a:p>
          <a:p>
            <a:pPr algn="ctr"/>
            <a:r>
              <a:rPr lang="en-US" sz="1600" dirty="0" smtClean="0">
                <a:solidFill>
                  <a:srgbClr val="FFCC00"/>
                </a:solidFill>
                <a:latin typeface="Rockwell" panose="02060603020205020403" pitchFamily="18" charset="0"/>
              </a:rPr>
              <a:t>(</a:t>
            </a:r>
            <a:r>
              <a:rPr lang="en-US" sz="1600" dirty="0">
                <a:solidFill>
                  <a:srgbClr val="FFCC00"/>
                </a:solidFill>
                <a:latin typeface="Rockwell" panose="02060603020205020403" pitchFamily="18" charset="0"/>
              </a:rPr>
              <a:t>FWRB Band with Congregation Singing)</a:t>
            </a:r>
          </a:p>
        </p:txBody>
      </p:sp>
      <p:sp>
        <p:nvSpPr>
          <p:cNvPr id="6" name="TextBox 5"/>
          <p:cNvSpPr txBox="1"/>
          <p:nvPr/>
        </p:nvSpPr>
        <p:spPr>
          <a:xfrm>
            <a:off x="0" y="1190625"/>
            <a:ext cx="9144000" cy="369332"/>
          </a:xfrm>
          <a:prstGeom prst="rect">
            <a:avLst/>
          </a:prstGeom>
          <a:noFill/>
        </p:spPr>
        <p:txBody>
          <a:bodyPr wrap="square" rtlCol="0">
            <a:spAutoFit/>
          </a:bodyPr>
          <a:lstStyle/>
          <a:p>
            <a:pPr algn="ctr"/>
            <a:r>
              <a:rPr lang="en-US" dirty="0" smtClean="0">
                <a:solidFill>
                  <a:srgbClr val="FFCC00"/>
                </a:solidFill>
              </a:rPr>
              <a:t>Favorite Hymn of Larry Openshaw</a:t>
            </a:r>
            <a:endParaRPr lang="en-US" dirty="0">
              <a:solidFill>
                <a:srgbClr val="FFCC00"/>
              </a:solidFill>
            </a:endParaRPr>
          </a:p>
        </p:txBody>
      </p:sp>
      <p:pic>
        <p:nvPicPr>
          <p:cNvPr id="7" name="Picture 6"/>
          <p:cNvPicPr>
            <a:picLocks noChangeAspect="1"/>
          </p:cNvPicPr>
          <p:nvPr/>
        </p:nvPicPr>
        <p:blipFill>
          <a:blip r:embed="rId2"/>
          <a:stretch>
            <a:fillRect/>
          </a:stretch>
        </p:blipFill>
        <p:spPr>
          <a:xfrm>
            <a:off x="444176" y="1737211"/>
            <a:ext cx="1914525" cy="2371725"/>
          </a:xfrm>
          <a:prstGeom prst="ellipse">
            <a:avLst/>
          </a:prstGeom>
          <a:ln w="63500" cap="rnd">
            <a:solidFill>
              <a:schemeClr val="accent4">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Rectangle 7"/>
          <p:cNvSpPr/>
          <p:nvPr/>
        </p:nvSpPr>
        <p:spPr>
          <a:xfrm>
            <a:off x="2590801" y="1813411"/>
            <a:ext cx="6276974" cy="3293209"/>
          </a:xfrm>
          <a:prstGeom prst="rect">
            <a:avLst/>
          </a:prstGeom>
        </p:spPr>
        <p:txBody>
          <a:bodyPr wrap="square">
            <a:spAutoFit/>
          </a:bodyPr>
          <a:lstStyle/>
          <a:p>
            <a:pPr algn="just"/>
            <a:r>
              <a:rPr lang="en-US" sz="1600" i="1" dirty="0" smtClean="0">
                <a:solidFill>
                  <a:srgbClr val="FFCC00"/>
                </a:solidFill>
                <a:latin typeface="Arial Rounded MT Bold" panose="020F0704030504030204" pitchFamily="34" charset="0"/>
              </a:rPr>
              <a:t>Scriven </a:t>
            </a:r>
            <a:r>
              <a:rPr lang="en-US" sz="1600" i="1" dirty="0">
                <a:solidFill>
                  <a:srgbClr val="FFCC00"/>
                </a:solidFill>
                <a:latin typeface="Arial Rounded MT Bold" panose="020F0704030504030204" pitchFamily="34" charset="0"/>
              </a:rPr>
              <a:t>was </a:t>
            </a:r>
            <a:r>
              <a:rPr lang="en-US" sz="1600" i="1" dirty="0" smtClean="0">
                <a:solidFill>
                  <a:srgbClr val="FFCC00"/>
                </a:solidFill>
                <a:latin typeface="Arial Rounded MT Bold" panose="020F0704030504030204" pitchFamily="34" charset="0"/>
              </a:rPr>
              <a:t>born </a:t>
            </a:r>
            <a:r>
              <a:rPr lang="en-US" sz="1600" i="1" dirty="0">
                <a:solidFill>
                  <a:srgbClr val="FFCC00"/>
                </a:solidFill>
                <a:latin typeface="Arial Rounded MT Bold" panose="020F0704030504030204" pitchFamily="34" charset="0"/>
              </a:rPr>
              <a:t>in Dublin in 1820, was a graduate of Trinity College, Dublin, and went to Canada when he was 25, and died there at Port Hope, on Lake Ontario, in 1886. </a:t>
            </a:r>
            <a:endParaRPr lang="en-US" sz="1600" i="1" dirty="0" smtClean="0">
              <a:solidFill>
                <a:srgbClr val="FFCC00"/>
              </a:solidFill>
              <a:latin typeface="Arial Rounded MT Bold" panose="020F0704030504030204" pitchFamily="34" charset="0"/>
            </a:endParaRPr>
          </a:p>
          <a:p>
            <a:pPr algn="just"/>
            <a:endParaRPr lang="en-US" sz="1600" i="1" dirty="0">
              <a:solidFill>
                <a:srgbClr val="FFCC00"/>
              </a:solidFill>
              <a:latin typeface="Arial Rounded MT Bold" panose="020F0704030504030204" pitchFamily="34" charset="0"/>
            </a:endParaRPr>
          </a:p>
          <a:p>
            <a:pPr algn="just"/>
            <a:r>
              <a:rPr lang="en-US" sz="1600" i="1" dirty="0" smtClean="0">
                <a:solidFill>
                  <a:srgbClr val="FFCC00"/>
                </a:solidFill>
                <a:latin typeface="Arial Rounded MT Bold" panose="020F0704030504030204" pitchFamily="34" charset="0"/>
              </a:rPr>
              <a:t>What </a:t>
            </a:r>
            <a:r>
              <a:rPr lang="en-US" sz="1600" i="1" dirty="0">
                <a:solidFill>
                  <a:srgbClr val="FFCC00"/>
                </a:solidFill>
                <a:latin typeface="Arial Rounded MT Bold" panose="020F0704030504030204" pitchFamily="34" charset="0"/>
              </a:rPr>
              <a:t>a Friend we have in </a:t>
            </a:r>
            <a:r>
              <a:rPr lang="en-US" sz="1600" i="1" dirty="0" smtClean="0">
                <a:solidFill>
                  <a:srgbClr val="FFCC00"/>
                </a:solidFill>
                <a:latin typeface="Arial Rounded MT Bold" panose="020F0704030504030204" pitchFamily="34" charset="0"/>
              </a:rPr>
              <a:t>Jesus was</a:t>
            </a:r>
            <a:r>
              <a:rPr lang="en-US" sz="1600" i="1" dirty="0">
                <a:solidFill>
                  <a:srgbClr val="FFCC00"/>
                </a:solidFill>
                <a:latin typeface="Arial Rounded MT Bold" panose="020F0704030504030204" pitchFamily="34" charset="0"/>
              </a:rPr>
              <a:t>, according to Mr. Sankey, discovered to be his in the following manner: "A </a:t>
            </a:r>
            <a:r>
              <a:rPr lang="en-US" sz="1600" i="1" dirty="0" smtClean="0">
                <a:solidFill>
                  <a:srgbClr val="FFCC00"/>
                </a:solidFill>
                <a:latin typeface="Arial Rounded MT Bold" panose="020F0704030504030204" pitchFamily="34" charset="0"/>
              </a:rPr>
              <a:t>neighbor, </a:t>
            </a:r>
            <a:r>
              <a:rPr lang="en-US" sz="1600" i="1" dirty="0">
                <a:solidFill>
                  <a:srgbClr val="FFCC00"/>
                </a:solidFill>
                <a:latin typeface="Arial Rounded MT Bold" panose="020F0704030504030204" pitchFamily="34" charset="0"/>
              </a:rPr>
              <a:t>sitting up with him in his illness, happened upon a manuscript of 'What a Friend we have in Jesus.' </a:t>
            </a:r>
            <a:endParaRPr lang="en-US" sz="1600" i="1" dirty="0" smtClean="0">
              <a:solidFill>
                <a:srgbClr val="FFCC00"/>
              </a:solidFill>
              <a:latin typeface="Arial Rounded MT Bold" panose="020F0704030504030204" pitchFamily="34" charset="0"/>
            </a:endParaRPr>
          </a:p>
          <a:p>
            <a:pPr algn="just"/>
            <a:endParaRPr lang="en-US" sz="1600" i="1" dirty="0">
              <a:solidFill>
                <a:srgbClr val="FFCC00"/>
              </a:solidFill>
              <a:latin typeface="Arial Rounded MT Bold" panose="020F0704030504030204" pitchFamily="34" charset="0"/>
            </a:endParaRPr>
          </a:p>
          <a:p>
            <a:pPr algn="just"/>
            <a:r>
              <a:rPr lang="en-US" sz="1600" i="1" dirty="0" smtClean="0">
                <a:solidFill>
                  <a:srgbClr val="FFCC00"/>
                </a:solidFill>
                <a:latin typeface="Arial Rounded MT Bold" panose="020F0704030504030204" pitchFamily="34" charset="0"/>
              </a:rPr>
              <a:t>Reading </a:t>
            </a:r>
            <a:r>
              <a:rPr lang="en-US" sz="1600" i="1" dirty="0">
                <a:solidFill>
                  <a:srgbClr val="FFCC00"/>
                </a:solidFill>
                <a:latin typeface="Arial Rounded MT Bold" panose="020F0704030504030204" pitchFamily="34" charset="0"/>
              </a:rPr>
              <a:t>it with great delight, and questioning Mr. Scriven about it, he said he had composed it for his mother, to comfort her in a time of special </a:t>
            </a:r>
            <a:r>
              <a:rPr lang="en-US" sz="1600" i="1" dirty="0" smtClean="0">
                <a:solidFill>
                  <a:srgbClr val="FFCC00"/>
                </a:solidFill>
                <a:latin typeface="Arial Rounded MT Bold" panose="020F0704030504030204" pitchFamily="34" charset="0"/>
              </a:rPr>
              <a:t>sorrow</a:t>
            </a:r>
            <a:r>
              <a:rPr lang="en-US" sz="1600" i="1" dirty="0">
                <a:solidFill>
                  <a:srgbClr val="FFCC00"/>
                </a:solidFill>
                <a:latin typeface="Arial Rounded MT Bold" panose="020F0704030504030204" pitchFamily="34" charset="0"/>
              </a:rPr>
              <a:t>, not intending any one else should see it</a:t>
            </a:r>
            <a:r>
              <a:rPr lang="en-US" sz="1600" i="1" dirty="0" smtClean="0">
                <a:solidFill>
                  <a:srgbClr val="FFCC00"/>
                </a:solidFill>
                <a:latin typeface="Arial Rounded MT Bold" panose="020F0704030504030204" pitchFamily="34" charset="0"/>
              </a:rPr>
              <a:t>.“ </a:t>
            </a:r>
            <a:endParaRPr lang="en-US" sz="1600" i="1" dirty="0">
              <a:solidFill>
                <a:srgbClr val="FFCC00"/>
              </a:solidFill>
              <a:latin typeface="Arial Rounded MT Bold" panose="020F0704030504030204" pitchFamily="34" charset="0"/>
            </a:endParaRPr>
          </a:p>
        </p:txBody>
      </p:sp>
      <p:sp>
        <p:nvSpPr>
          <p:cNvPr id="9" name="Rectangle 8"/>
          <p:cNvSpPr/>
          <p:nvPr/>
        </p:nvSpPr>
        <p:spPr>
          <a:xfrm>
            <a:off x="444176" y="4257615"/>
            <a:ext cx="1970411" cy="415498"/>
          </a:xfrm>
          <a:prstGeom prst="rect">
            <a:avLst/>
          </a:prstGeom>
        </p:spPr>
        <p:txBody>
          <a:bodyPr wrap="none">
            <a:spAutoFit/>
          </a:bodyPr>
          <a:lstStyle/>
          <a:p>
            <a:pPr algn="ctr"/>
            <a:r>
              <a:rPr lang="en-US" sz="1200" dirty="0">
                <a:solidFill>
                  <a:srgbClr val="FFCC00"/>
                </a:solidFill>
              </a:rPr>
              <a:t>Joseph </a:t>
            </a:r>
            <a:r>
              <a:rPr lang="en-US" sz="1200" dirty="0" err="1">
                <a:solidFill>
                  <a:srgbClr val="FFCC00"/>
                </a:solidFill>
              </a:rPr>
              <a:t>Medlicott</a:t>
            </a:r>
            <a:r>
              <a:rPr lang="en-US" sz="1200" dirty="0">
                <a:solidFill>
                  <a:srgbClr val="FFCC00"/>
                </a:solidFill>
              </a:rPr>
              <a:t> </a:t>
            </a:r>
            <a:r>
              <a:rPr lang="en-US" sz="1200" dirty="0" smtClean="0">
                <a:solidFill>
                  <a:srgbClr val="FFCC00"/>
                </a:solidFill>
              </a:rPr>
              <a:t>Scriven</a:t>
            </a:r>
            <a:endParaRPr lang="en-US" sz="900" dirty="0" smtClean="0">
              <a:solidFill>
                <a:srgbClr val="FFCC00"/>
              </a:solidFill>
            </a:endParaRPr>
          </a:p>
          <a:p>
            <a:pPr algn="ctr"/>
            <a:r>
              <a:rPr lang="en-US" sz="900" dirty="0" smtClean="0">
                <a:solidFill>
                  <a:srgbClr val="FFCC00"/>
                </a:solidFill>
              </a:rPr>
              <a:t>September </a:t>
            </a:r>
            <a:r>
              <a:rPr lang="en-US" sz="900" dirty="0">
                <a:solidFill>
                  <a:srgbClr val="FFCC00"/>
                </a:solidFill>
              </a:rPr>
              <a:t>10, </a:t>
            </a:r>
            <a:r>
              <a:rPr lang="en-US" sz="900" dirty="0" smtClean="0">
                <a:solidFill>
                  <a:srgbClr val="FFCC00"/>
                </a:solidFill>
              </a:rPr>
              <a:t>1819 - </a:t>
            </a:r>
            <a:r>
              <a:rPr lang="en-US" sz="900" dirty="0">
                <a:solidFill>
                  <a:srgbClr val="FFCC00"/>
                </a:solidFill>
              </a:rPr>
              <a:t>August 10, </a:t>
            </a:r>
            <a:r>
              <a:rPr lang="en-US" sz="900" dirty="0" smtClean="0">
                <a:solidFill>
                  <a:srgbClr val="FFCC00"/>
                </a:solidFill>
              </a:rPr>
              <a:t>1886</a:t>
            </a:r>
            <a:endParaRPr lang="en-US" sz="900" dirty="0">
              <a:solidFill>
                <a:srgbClr val="FFCC00"/>
              </a:solidFill>
            </a:endParaRPr>
          </a:p>
        </p:txBody>
      </p:sp>
      <p:sp>
        <p:nvSpPr>
          <p:cNvPr id="10" name="TextBox 9"/>
          <p:cNvSpPr txBox="1"/>
          <p:nvPr/>
        </p:nvSpPr>
        <p:spPr>
          <a:xfrm>
            <a:off x="352424" y="314037"/>
            <a:ext cx="1062182" cy="461665"/>
          </a:xfrm>
          <a:prstGeom prst="rect">
            <a:avLst/>
          </a:prstGeom>
          <a:noFill/>
        </p:spPr>
        <p:txBody>
          <a:bodyPr wrap="square" rtlCol="0">
            <a:spAutoFit/>
          </a:bodyPr>
          <a:lstStyle/>
          <a:p>
            <a:r>
              <a:rPr lang="en-US" sz="2400" b="1" dirty="0" smtClean="0">
                <a:solidFill>
                  <a:srgbClr val="FFCC00"/>
                </a:solidFill>
              </a:rPr>
              <a:t># 317</a:t>
            </a:r>
            <a:endParaRPr lang="en-US" sz="2400" b="1" dirty="0">
              <a:solidFill>
                <a:srgbClr val="FFCC00"/>
              </a:solidFill>
            </a:endParaRPr>
          </a:p>
        </p:txBody>
      </p:sp>
    </p:spTree>
    <p:extLst>
      <p:ext uri="{BB962C8B-B14F-4D97-AF65-F5344CB8AC3E}">
        <p14:creationId xmlns:p14="http://schemas.microsoft.com/office/powerpoint/2010/main" val="1480189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 name="TextBox 3"/>
          <p:cNvSpPr txBox="1"/>
          <p:nvPr/>
        </p:nvSpPr>
        <p:spPr>
          <a:xfrm>
            <a:off x="0" y="219075"/>
            <a:ext cx="9144000" cy="523220"/>
          </a:xfrm>
          <a:prstGeom prst="rect">
            <a:avLst/>
          </a:prstGeom>
          <a:noFill/>
        </p:spPr>
        <p:txBody>
          <a:bodyPr wrap="square" rtlCol="0">
            <a:spAutoFit/>
          </a:bodyPr>
          <a:lstStyle/>
          <a:p>
            <a:pPr algn="ctr"/>
            <a:r>
              <a:rPr lang="en-US" sz="2800" dirty="0" smtClean="0">
                <a:solidFill>
                  <a:srgbClr val="FFCC00"/>
                </a:solidFill>
                <a:latin typeface="Arial Rounded MT Bold" panose="020F0704030504030204" pitchFamily="34" charset="0"/>
              </a:rPr>
              <a:t>Reading – Praise #2 - </a:t>
            </a:r>
            <a:r>
              <a:rPr lang="en-US" sz="2800" dirty="0" smtClean="0">
                <a:solidFill>
                  <a:srgbClr val="FFCC00"/>
                </a:solidFill>
                <a:latin typeface="Arial Rounded MT Bold" panose="020F0704030504030204" pitchFamily="34" charset="0"/>
              </a:rPr>
              <a:t>Bill</a:t>
            </a:r>
            <a:endParaRPr lang="en-US" sz="2800" dirty="0">
              <a:solidFill>
                <a:srgbClr val="FFCC00"/>
              </a:solidFill>
              <a:latin typeface="Arial Rounded MT Bold" panose="020F0704030504030204" pitchFamily="34" charset="0"/>
            </a:endParaRPr>
          </a:p>
        </p:txBody>
      </p:sp>
      <p:sp>
        <p:nvSpPr>
          <p:cNvPr id="5" name="Rectangle 4"/>
          <p:cNvSpPr/>
          <p:nvPr/>
        </p:nvSpPr>
        <p:spPr>
          <a:xfrm>
            <a:off x="228600" y="1232238"/>
            <a:ext cx="8686800" cy="5196166"/>
          </a:xfrm>
          <a:prstGeom prst="rect">
            <a:avLst/>
          </a:prstGeom>
        </p:spPr>
        <p:txBody>
          <a:bodyPr wrap="square">
            <a:spAutoFit/>
          </a:bodyPr>
          <a:lstStyle/>
          <a:p>
            <a:pPr algn="just">
              <a:lnSpc>
                <a:spcPct val="150000"/>
              </a:lnSpc>
            </a:pPr>
            <a:r>
              <a:rPr lang="en-US" sz="2800" i="1" dirty="0">
                <a:solidFill>
                  <a:srgbClr val="FFCC00"/>
                </a:solidFill>
              </a:rPr>
              <a:t>All of us have to be intentional about praise.  We have to choose to become people who make a commitment to express praise to God and to others about God.  We have to choose to be both vulnerable and strong in expressing praise to God within the congregation.  We lay aside any concerns about what other people are thinking or doing, and we simply focus on praising God with all of our hearts.  	</a:t>
            </a:r>
          </a:p>
        </p:txBody>
      </p:sp>
    </p:spTree>
    <p:extLst>
      <p:ext uri="{BB962C8B-B14F-4D97-AF65-F5344CB8AC3E}">
        <p14:creationId xmlns:p14="http://schemas.microsoft.com/office/powerpoint/2010/main" val="3185525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5" name="Rectangle 4"/>
          <p:cNvSpPr/>
          <p:nvPr/>
        </p:nvSpPr>
        <p:spPr>
          <a:xfrm>
            <a:off x="0" y="229285"/>
            <a:ext cx="9144000" cy="707886"/>
          </a:xfrm>
          <a:prstGeom prst="rect">
            <a:avLst/>
          </a:prstGeom>
        </p:spPr>
        <p:txBody>
          <a:bodyPr wrap="square">
            <a:spAutoFit/>
          </a:bodyPr>
          <a:lstStyle/>
          <a:p>
            <a:pPr algn="ctr"/>
            <a:r>
              <a:rPr lang="en-US" sz="2400" dirty="0" smtClean="0">
                <a:solidFill>
                  <a:srgbClr val="FFCC00"/>
                </a:solidFill>
                <a:latin typeface="Rockwell" panose="02060603020205020403" pitchFamily="18" charset="0"/>
              </a:rPr>
              <a:t>Sweet Hour of Prayer</a:t>
            </a:r>
          </a:p>
          <a:p>
            <a:pPr algn="ctr"/>
            <a:r>
              <a:rPr lang="en-US" sz="1600" dirty="0" smtClean="0">
                <a:solidFill>
                  <a:srgbClr val="FFCC00"/>
                </a:solidFill>
                <a:latin typeface="Rockwell" panose="02060603020205020403" pitchFamily="18" charset="0"/>
              </a:rPr>
              <a:t>(</a:t>
            </a:r>
            <a:r>
              <a:rPr lang="en-US" sz="1600" dirty="0">
                <a:solidFill>
                  <a:srgbClr val="FFCC00"/>
                </a:solidFill>
                <a:latin typeface="Rockwell" panose="02060603020205020403" pitchFamily="18" charset="0"/>
              </a:rPr>
              <a:t>FWRB Band with Congregation Singing)</a:t>
            </a:r>
          </a:p>
        </p:txBody>
      </p:sp>
      <p:sp>
        <p:nvSpPr>
          <p:cNvPr id="6" name="TextBox 5"/>
          <p:cNvSpPr txBox="1"/>
          <p:nvPr/>
        </p:nvSpPr>
        <p:spPr>
          <a:xfrm>
            <a:off x="0" y="1190625"/>
            <a:ext cx="9144000" cy="369332"/>
          </a:xfrm>
          <a:prstGeom prst="rect">
            <a:avLst/>
          </a:prstGeom>
          <a:noFill/>
        </p:spPr>
        <p:txBody>
          <a:bodyPr wrap="square" rtlCol="0">
            <a:spAutoFit/>
          </a:bodyPr>
          <a:lstStyle/>
          <a:p>
            <a:pPr algn="ctr"/>
            <a:r>
              <a:rPr lang="en-US" dirty="0" smtClean="0">
                <a:solidFill>
                  <a:srgbClr val="FFCC00"/>
                </a:solidFill>
              </a:rPr>
              <a:t>Favorite Hymn of Carol Peaton</a:t>
            </a:r>
            <a:endParaRPr lang="en-US" dirty="0">
              <a:solidFill>
                <a:srgbClr val="FFCC00"/>
              </a:solidFill>
            </a:endParaRPr>
          </a:p>
        </p:txBody>
      </p:sp>
      <p:pic>
        <p:nvPicPr>
          <p:cNvPr id="7" name="Picture 6"/>
          <p:cNvPicPr>
            <a:picLocks noChangeAspect="1"/>
          </p:cNvPicPr>
          <p:nvPr/>
        </p:nvPicPr>
        <p:blipFill>
          <a:blip r:embed="rId2"/>
          <a:stretch>
            <a:fillRect/>
          </a:stretch>
        </p:blipFill>
        <p:spPr>
          <a:xfrm>
            <a:off x="500062" y="1985962"/>
            <a:ext cx="1685925" cy="2714625"/>
          </a:xfrm>
          <a:prstGeom prst="ellipse">
            <a:avLst/>
          </a:prstGeom>
          <a:ln w="63500" cap="rnd">
            <a:solidFill>
              <a:schemeClr val="accent4">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Rectangle 7"/>
          <p:cNvSpPr/>
          <p:nvPr/>
        </p:nvSpPr>
        <p:spPr>
          <a:xfrm>
            <a:off x="2476500" y="1914763"/>
            <a:ext cx="6305550" cy="3139321"/>
          </a:xfrm>
          <a:prstGeom prst="rect">
            <a:avLst/>
          </a:prstGeom>
        </p:spPr>
        <p:txBody>
          <a:bodyPr wrap="square">
            <a:spAutoFit/>
          </a:bodyPr>
          <a:lstStyle/>
          <a:p>
            <a:pPr algn="just"/>
            <a:r>
              <a:rPr lang="en-US" i="1" dirty="0">
                <a:solidFill>
                  <a:srgbClr val="FFCC00"/>
                </a:solidFill>
              </a:rPr>
              <a:t>William </a:t>
            </a:r>
            <a:r>
              <a:rPr lang="en-US" i="1" dirty="0" err="1">
                <a:solidFill>
                  <a:srgbClr val="FFCC00"/>
                </a:solidFill>
              </a:rPr>
              <a:t>Walford</a:t>
            </a:r>
            <a:r>
              <a:rPr lang="en-US" i="1" dirty="0">
                <a:solidFill>
                  <a:srgbClr val="FFCC00"/>
                </a:solidFill>
              </a:rPr>
              <a:t> was blind, but this did not make him worthless. On the contrary, as he sat by the fire in his English home in the mid-nineteenth century, his hands kept busy, whittling out useful objects, such as shoehorns. His mind was active, too.</a:t>
            </a:r>
          </a:p>
          <a:p>
            <a:pPr algn="just"/>
            <a:r>
              <a:rPr lang="en-US" i="1" dirty="0">
                <a:solidFill>
                  <a:srgbClr val="FFCC00"/>
                </a:solidFill>
              </a:rPr>
              <a:t>Called on to preach from time to time in a rural English church, </a:t>
            </a:r>
            <a:endParaRPr lang="en-US" i="1" dirty="0" smtClean="0">
              <a:solidFill>
                <a:srgbClr val="FFCC00"/>
              </a:solidFill>
            </a:endParaRPr>
          </a:p>
          <a:p>
            <a:pPr algn="just"/>
            <a:endParaRPr lang="en-US" i="1" dirty="0">
              <a:solidFill>
                <a:srgbClr val="FFCC00"/>
              </a:solidFill>
            </a:endParaRPr>
          </a:p>
          <a:p>
            <a:pPr algn="just"/>
            <a:r>
              <a:rPr lang="en-US" i="1" dirty="0" err="1" smtClean="0">
                <a:solidFill>
                  <a:srgbClr val="FFCC00"/>
                </a:solidFill>
              </a:rPr>
              <a:t>Willam</a:t>
            </a:r>
            <a:r>
              <a:rPr lang="en-US" i="1" dirty="0" smtClean="0">
                <a:solidFill>
                  <a:srgbClr val="FFCC00"/>
                </a:solidFill>
              </a:rPr>
              <a:t> </a:t>
            </a:r>
            <a:r>
              <a:rPr lang="en-US" i="1" dirty="0" err="1">
                <a:solidFill>
                  <a:srgbClr val="FFCC00"/>
                </a:solidFill>
              </a:rPr>
              <a:t>Walford</a:t>
            </a:r>
            <a:r>
              <a:rPr lang="en-US" i="1" dirty="0">
                <a:solidFill>
                  <a:srgbClr val="FFCC00"/>
                </a:solidFill>
              </a:rPr>
              <a:t> composed sermons in his head to deliver on Sundays. He memorized a huge amount of the Bible which he quoted verbatim in his sermons. Some of his folk thought he had memorized the entire Scripture, cover to cover. William also composed lines of verse. </a:t>
            </a:r>
          </a:p>
        </p:txBody>
      </p:sp>
      <p:sp>
        <p:nvSpPr>
          <p:cNvPr id="9" name="Rectangle 8"/>
          <p:cNvSpPr/>
          <p:nvPr/>
        </p:nvSpPr>
        <p:spPr>
          <a:xfrm>
            <a:off x="765494" y="4895759"/>
            <a:ext cx="1155060" cy="461665"/>
          </a:xfrm>
          <a:prstGeom prst="rect">
            <a:avLst/>
          </a:prstGeom>
        </p:spPr>
        <p:txBody>
          <a:bodyPr wrap="none">
            <a:spAutoFit/>
          </a:bodyPr>
          <a:lstStyle/>
          <a:p>
            <a:pPr algn="ctr"/>
            <a:r>
              <a:rPr lang="en-US" sz="1200" dirty="0" err="1" smtClean="0">
                <a:solidFill>
                  <a:srgbClr val="FFCC00"/>
                </a:solidFill>
              </a:rPr>
              <a:t>Willam</a:t>
            </a:r>
            <a:r>
              <a:rPr lang="en-US" sz="1200" dirty="0" smtClean="0">
                <a:solidFill>
                  <a:srgbClr val="FFCC00"/>
                </a:solidFill>
              </a:rPr>
              <a:t> </a:t>
            </a:r>
            <a:r>
              <a:rPr lang="en-US" sz="1200" dirty="0" err="1" smtClean="0">
                <a:solidFill>
                  <a:srgbClr val="FFCC00"/>
                </a:solidFill>
              </a:rPr>
              <a:t>Walford</a:t>
            </a:r>
            <a:endParaRPr lang="en-US" sz="1200" dirty="0" smtClean="0">
              <a:solidFill>
                <a:srgbClr val="FFCC00"/>
              </a:solidFill>
            </a:endParaRPr>
          </a:p>
          <a:p>
            <a:pPr algn="ctr"/>
            <a:r>
              <a:rPr lang="en-US" sz="1200" dirty="0">
                <a:solidFill>
                  <a:srgbClr val="FFCC00"/>
                </a:solidFill>
              </a:rPr>
              <a:t> 1772-1850</a:t>
            </a:r>
            <a:endParaRPr lang="en-US" sz="1200" dirty="0"/>
          </a:p>
        </p:txBody>
      </p:sp>
      <p:sp>
        <p:nvSpPr>
          <p:cNvPr id="10" name="TextBox 9"/>
          <p:cNvSpPr txBox="1"/>
          <p:nvPr/>
        </p:nvSpPr>
        <p:spPr>
          <a:xfrm>
            <a:off x="352424" y="314037"/>
            <a:ext cx="1062182" cy="461665"/>
          </a:xfrm>
          <a:prstGeom prst="rect">
            <a:avLst/>
          </a:prstGeom>
          <a:noFill/>
        </p:spPr>
        <p:txBody>
          <a:bodyPr wrap="square" rtlCol="0">
            <a:spAutoFit/>
          </a:bodyPr>
          <a:lstStyle/>
          <a:p>
            <a:r>
              <a:rPr lang="en-US" sz="2400" b="1" dirty="0" smtClean="0">
                <a:solidFill>
                  <a:srgbClr val="FFCC00"/>
                </a:solidFill>
              </a:rPr>
              <a:t># 309</a:t>
            </a:r>
            <a:endParaRPr lang="en-US" sz="2400" b="1" dirty="0">
              <a:solidFill>
                <a:srgbClr val="FFCC00"/>
              </a:solidFill>
            </a:endParaRPr>
          </a:p>
        </p:txBody>
      </p:sp>
    </p:spTree>
    <p:extLst>
      <p:ext uri="{BB962C8B-B14F-4D97-AF65-F5344CB8AC3E}">
        <p14:creationId xmlns:p14="http://schemas.microsoft.com/office/powerpoint/2010/main" val="4082998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TotalTime>
  <Words>1503</Words>
  <Application>Microsoft Office PowerPoint</Application>
  <PresentationFormat>On-screen Show (4:3)</PresentationFormat>
  <Paragraphs>161</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Algerian</vt:lpstr>
      <vt:lpstr>Arial</vt:lpstr>
      <vt:lpstr>Arial Rounded MT Bold</vt:lpstr>
      <vt:lpstr>Brush Script MT</vt:lpstr>
      <vt:lpstr>Calibri</vt:lpstr>
      <vt:lpstr>Calibri Light</vt:lpstr>
      <vt:lpstr>Rockwell</vt:lpstr>
      <vt:lpstr>Office Theme</vt:lpstr>
      <vt:lpstr>The Church of Jesus Christ Fort Worth Restoration Branch    Praise Him 2  Worship HIM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Hitachi High Technologies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of Jesus Christ Fort Worth Restoration Branch    Praise Him 2  Worship HIM</dc:title>
  <dc:creator>Norcross, David</dc:creator>
  <cp:lastModifiedBy>Norcross, David</cp:lastModifiedBy>
  <cp:revision>11</cp:revision>
  <dcterms:created xsi:type="dcterms:W3CDTF">2019-06-07T21:13:25Z</dcterms:created>
  <dcterms:modified xsi:type="dcterms:W3CDTF">2019-06-09T17:25:43Z</dcterms:modified>
</cp:coreProperties>
</file>